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80" r:id="rId1"/>
    <p:sldMasterId id="2147483804" r:id="rId2"/>
    <p:sldMasterId id="2147483816" r:id="rId3"/>
    <p:sldMasterId id="2147483828" r:id="rId4"/>
  </p:sldMasterIdLst>
  <p:sldIdLst>
    <p:sldId id="289" r:id="rId5"/>
    <p:sldId id="256" r:id="rId6"/>
    <p:sldId id="258" r:id="rId7"/>
    <p:sldId id="261" r:id="rId8"/>
    <p:sldId id="282" r:id="rId9"/>
    <p:sldId id="283" r:id="rId10"/>
    <p:sldId id="264" r:id="rId11"/>
    <p:sldId id="263" r:id="rId12"/>
    <p:sldId id="284" r:id="rId13"/>
    <p:sldId id="265" r:id="rId14"/>
    <p:sldId id="267" r:id="rId15"/>
    <p:sldId id="268" r:id="rId16"/>
    <p:sldId id="275" r:id="rId17"/>
    <p:sldId id="269" r:id="rId18"/>
    <p:sldId id="270" r:id="rId19"/>
    <p:sldId id="277" r:id="rId20"/>
    <p:sldId id="285" r:id="rId21"/>
    <p:sldId id="286" r:id="rId22"/>
    <p:sldId id="287" r:id="rId23"/>
    <p:sldId id="288" r:id="rId24"/>
  </p:sldIdLst>
  <p:sldSz cx="9144000" cy="6858000" type="screen4x3"/>
  <p:notesSz cx="6858000" cy="9144000"/>
  <p:embeddedFontLst>
    <p:embeddedFont>
      <p:font typeface="B Jadid" panose="00000700000000000000" pitchFamily="2" charset="-78"/>
      <p:bold r:id="rId25"/>
    </p:embeddedFont>
    <p:embeddedFont>
      <p:font typeface="B Yekan" panose="00000400000000000000" pitchFamily="2" charset="-78"/>
      <p:regular r:id="rId26"/>
    </p:embeddedFont>
    <p:embeddedFont>
      <p:font typeface="B Zar" panose="00000400000000000000" pitchFamily="2" charset="-78"/>
      <p:regular r:id="rId27"/>
      <p:bold r:id="rId28"/>
    </p:embeddedFont>
    <p:embeddedFont>
      <p:font typeface="Wingdings 2" panose="05020102010507070707" pitchFamily="18" charset="2"/>
      <p:regular r:id="rId29"/>
    </p:embeddedFont>
    <p:embeddedFont>
      <p:font typeface="B Arash" panose="00000400000000000000" pitchFamily="2" charset="-78"/>
      <p:regular r:id="rId30"/>
    </p:embeddedFont>
    <p:embeddedFont>
      <p:font typeface="B Titr" panose="00000700000000000000" pitchFamily="2" charset="-78"/>
      <p:bold r:id="rId31"/>
    </p:embeddedFont>
    <p:embeddedFont>
      <p:font typeface="B Homa" panose="00000400000000000000" pitchFamily="2" charset="-78"/>
      <p:regular r:id="rId32"/>
    </p:embeddedFont>
    <p:embeddedFont>
      <p:font typeface="Constantia" panose="02030602050306030303" pitchFamily="18" charset="0"/>
      <p:regular r:id="rId33"/>
      <p:bold r:id="rId34"/>
      <p:italic r:id="rId35"/>
      <p:boldItalic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B Nazanin" panose="00000400000000000000" pitchFamily="2" charset="-78"/>
      <p:regular r:id="rId41"/>
      <p:bold r:id="rId42"/>
    </p:embeddedFont>
    <p:embeddedFont>
      <p:font typeface="Traditional Arabic" panose="02020803070505020304" pitchFamily="18" charset="-78"/>
      <p:bold r:id="rId43"/>
    </p:embeddedFont>
  </p:embeddedFontLst>
  <p:defaultTextStyle>
    <a:defPPr>
      <a:defRPr lang="fa-I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Majalla UI"/>
        <a:cs typeface="Majalla UI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Majalla UI"/>
        <a:cs typeface="Majalla UI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Majalla UI"/>
        <a:cs typeface="Majalla UI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Majalla UI"/>
        <a:cs typeface="Majalla UI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Majalla UI"/>
        <a:cs typeface="Majalla UI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Majalla UI"/>
        <a:cs typeface="Majalla UI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Majalla UI"/>
        <a:cs typeface="Majalla UI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Majalla UI"/>
        <a:cs typeface="Majalla UI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Majalla UI"/>
        <a:cs typeface="Majalla U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66CC"/>
    <a:srgbClr val="2D93EF"/>
    <a:srgbClr val="4E9E38"/>
    <a:srgbClr val="D303A6"/>
    <a:srgbClr val="4ED105"/>
    <a:srgbClr val="00CCFF"/>
    <a:srgbClr val="D204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89964" autoAdjust="0"/>
  </p:normalViewPr>
  <p:slideViewPr>
    <p:cSldViewPr>
      <p:cViewPr varScale="1">
        <p:scale>
          <a:sx n="47" d="100"/>
          <a:sy n="47" d="100"/>
        </p:scale>
        <p:origin x="1194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7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font" Target="fonts/font17.fntdata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5" Type="http://schemas.openxmlformats.org/officeDocument/2006/relationships/image" Target="../media/image8.jpeg"/><Relationship Id="rId4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D9A6EA-D979-4FF0-B48C-B647C3AC3C41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A1C915-655F-471B-A126-5A8D6BCD5F6C}">
      <dgm:prSet phldrT="[Text]"/>
      <dgm:spPr/>
      <dgm:t>
        <a:bodyPr/>
        <a:lstStyle/>
        <a:p>
          <a:r>
            <a:rPr lang="fa-IR" dirty="0" smtClean="0"/>
            <a:t>سنگ معدن آهن</a:t>
          </a:r>
          <a:endParaRPr lang="en-US" dirty="0"/>
        </a:p>
      </dgm:t>
    </dgm:pt>
    <dgm:pt modelId="{589B45BC-DB5C-47D1-B7D9-EFF9BFC94C16}" type="parTrans" cxnId="{0A29415A-5C92-4EDA-822B-27F12E98F49A}">
      <dgm:prSet/>
      <dgm:spPr/>
      <dgm:t>
        <a:bodyPr/>
        <a:lstStyle/>
        <a:p>
          <a:endParaRPr lang="en-US"/>
        </a:p>
      </dgm:t>
    </dgm:pt>
    <dgm:pt modelId="{A6DB1D63-5E58-4B15-9BBB-65A54552CF0A}" type="sibTrans" cxnId="{0A29415A-5C92-4EDA-822B-27F12E98F49A}">
      <dgm:prSet/>
      <dgm:spPr/>
      <dgm:t>
        <a:bodyPr/>
        <a:lstStyle/>
        <a:p>
          <a:endParaRPr lang="en-US"/>
        </a:p>
      </dgm:t>
    </dgm:pt>
    <dgm:pt modelId="{96263F50-97E8-4EAC-93AC-466AFB0AB3AC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a-IR" dirty="0" smtClean="0"/>
            <a:t>آهن</a:t>
          </a:r>
          <a:endParaRPr lang="en-US" dirty="0"/>
        </a:p>
      </dgm:t>
    </dgm:pt>
    <dgm:pt modelId="{A32E6CB9-8071-4FD6-B548-79A4C671770C}" type="parTrans" cxnId="{D503B9BB-56FC-43DB-B6A4-EA63E405F807}">
      <dgm:prSet/>
      <dgm:spPr/>
      <dgm:t>
        <a:bodyPr/>
        <a:lstStyle/>
        <a:p>
          <a:endParaRPr lang="en-US"/>
        </a:p>
      </dgm:t>
    </dgm:pt>
    <dgm:pt modelId="{B9C1BFC8-AF98-43AB-B294-24D3FB95E1E3}" type="sibTrans" cxnId="{D503B9BB-56FC-43DB-B6A4-EA63E405F807}">
      <dgm:prSet/>
      <dgm:spPr/>
      <dgm:t>
        <a:bodyPr/>
        <a:lstStyle/>
        <a:p>
          <a:endParaRPr lang="en-US"/>
        </a:p>
      </dgm:t>
    </dgm:pt>
    <dgm:pt modelId="{A3783F30-1B23-42CA-8904-C52ADDDA7AA7}">
      <dgm:prSet phldrT="[Text]"/>
      <dgm:spPr/>
      <dgm:t>
        <a:bodyPr/>
        <a:lstStyle/>
        <a:p>
          <a:r>
            <a:rPr lang="fa-IR" dirty="0" smtClean="0"/>
            <a:t>ماسه</a:t>
          </a:r>
          <a:endParaRPr lang="en-US" dirty="0"/>
        </a:p>
      </dgm:t>
    </dgm:pt>
    <dgm:pt modelId="{340820F1-CCF7-4EFF-8FAB-5C30373E1B2A}" type="parTrans" cxnId="{0269DAF4-5C99-42FC-8A40-CB86612C409D}">
      <dgm:prSet/>
      <dgm:spPr/>
      <dgm:t>
        <a:bodyPr/>
        <a:lstStyle/>
        <a:p>
          <a:endParaRPr lang="en-US"/>
        </a:p>
      </dgm:t>
    </dgm:pt>
    <dgm:pt modelId="{54B11080-CF91-43F0-BD2F-38E4B11ADCC7}" type="sibTrans" cxnId="{0269DAF4-5C99-42FC-8A40-CB86612C409D}">
      <dgm:prSet/>
      <dgm:spPr/>
      <dgm:t>
        <a:bodyPr/>
        <a:lstStyle/>
        <a:p>
          <a:endParaRPr lang="en-US"/>
        </a:p>
      </dgm:t>
    </dgm:pt>
    <dgm:pt modelId="{286AEB22-C587-4A79-9856-22DE6F64AC4C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a-IR" dirty="0" smtClean="0"/>
            <a:t>شیشه</a:t>
          </a:r>
          <a:endParaRPr lang="en-US" dirty="0"/>
        </a:p>
      </dgm:t>
    </dgm:pt>
    <dgm:pt modelId="{A696954E-50D5-410D-A3BA-5DC4D4ED43AC}" type="parTrans" cxnId="{E887F659-C78C-4C05-981F-E157CACE43CA}">
      <dgm:prSet/>
      <dgm:spPr/>
      <dgm:t>
        <a:bodyPr/>
        <a:lstStyle/>
        <a:p>
          <a:endParaRPr lang="en-US"/>
        </a:p>
      </dgm:t>
    </dgm:pt>
    <dgm:pt modelId="{30091BC5-5CAF-4644-A3CD-4253BB80B517}" type="sibTrans" cxnId="{E887F659-C78C-4C05-981F-E157CACE43CA}">
      <dgm:prSet/>
      <dgm:spPr/>
      <dgm:t>
        <a:bodyPr/>
        <a:lstStyle/>
        <a:p>
          <a:endParaRPr lang="en-US"/>
        </a:p>
      </dgm:t>
    </dgm:pt>
    <dgm:pt modelId="{0ACF2D77-9285-445A-9C75-E49C1A750093}">
      <dgm:prSet phldrT="[Text]"/>
      <dgm:spPr/>
      <dgm:t>
        <a:bodyPr/>
        <a:lstStyle/>
        <a:p>
          <a:r>
            <a:rPr lang="fa-IR" dirty="0" smtClean="0"/>
            <a:t>سنگ آهک</a:t>
          </a:r>
          <a:endParaRPr lang="en-US" dirty="0"/>
        </a:p>
      </dgm:t>
    </dgm:pt>
    <dgm:pt modelId="{BBE8DB58-350B-4A0B-8495-F9AC19E5DD6E}" type="parTrans" cxnId="{17C108A2-C7CD-4B9F-A9A1-67E582C1818D}">
      <dgm:prSet/>
      <dgm:spPr/>
      <dgm:t>
        <a:bodyPr/>
        <a:lstStyle/>
        <a:p>
          <a:endParaRPr lang="en-US"/>
        </a:p>
      </dgm:t>
    </dgm:pt>
    <dgm:pt modelId="{D560DA7A-6FFF-405C-8186-E6F48C5F639B}" type="sibTrans" cxnId="{17C108A2-C7CD-4B9F-A9A1-67E582C1818D}">
      <dgm:prSet/>
      <dgm:spPr/>
      <dgm:t>
        <a:bodyPr/>
        <a:lstStyle/>
        <a:p>
          <a:endParaRPr lang="en-US"/>
        </a:p>
      </dgm:t>
    </dgm:pt>
    <dgm:pt modelId="{E6CD7A43-EF8A-4266-88CC-F37AAF7BEE2D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a-IR" dirty="0" smtClean="0"/>
            <a:t>سیمان</a:t>
          </a:r>
          <a:endParaRPr lang="en-US" dirty="0"/>
        </a:p>
      </dgm:t>
    </dgm:pt>
    <dgm:pt modelId="{BE690DF6-A375-4478-A6C7-BA63C2204F02}" type="parTrans" cxnId="{25931EBD-EF52-4FEA-B106-0D2381DC9803}">
      <dgm:prSet/>
      <dgm:spPr/>
      <dgm:t>
        <a:bodyPr/>
        <a:lstStyle/>
        <a:p>
          <a:endParaRPr lang="en-US"/>
        </a:p>
      </dgm:t>
    </dgm:pt>
    <dgm:pt modelId="{2C504957-4198-4983-953B-85AF0F8CB2CD}" type="sibTrans" cxnId="{25931EBD-EF52-4FEA-B106-0D2381DC9803}">
      <dgm:prSet/>
      <dgm:spPr/>
      <dgm:t>
        <a:bodyPr/>
        <a:lstStyle/>
        <a:p>
          <a:endParaRPr lang="en-US"/>
        </a:p>
      </dgm:t>
    </dgm:pt>
    <dgm:pt modelId="{C4396AC3-8020-4FE0-A994-0EE101AEE439}">
      <dgm:prSet/>
      <dgm:spPr/>
      <dgm:t>
        <a:bodyPr/>
        <a:lstStyle/>
        <a:p>
          <a:r>
            <a:rPr lang="fa-IR" dirty="0" smtClean="0"/>
            <a:t>نفت خام</a:t>
          </a:r>
          <a:endParaRPr lang="en-US" dirty="0"/>
        </a:p>
      </dgm:t>
    </dgm:pt>
    <dgm:pt modelId="{E5B92CB9-6BF4-439C-B51C-4E4411451626}" type="parTrans" cxnId="{D8E4503F-8E20-4B4B-9409-217A69D590E9}">
      <dgm:prSet/>
      <dgm:spPr/>
      <dgm:t>
        <a:bodyPr/>
        <a:lstStyle/>
        <a:p>
          <a:endParaRPr lang="en-US"/>
        </a:p>
      </dgm:t>
    </dgm:pt>
    <dgm:pt modelId="{E0807B62-FDDE-4B2C-9C7E-31F6D057B56B}" type="sibTrans" cxnId="{D8E4503F-8E20-4B4B-9409-217A69D590E9}">
      <dgm:prSet/>
      <dgm:spPr/>
      <dgm:t>
        <a:bodyPr/>
        <a:lstStyle/>
        <a:p>
          <a:endParaRPr lang="en-US"/>
        </a:p>
      </dgm:t>
    </dgm:pt>
    <dgm:pt modelId="{F19B9A41-76FE-403B-A249-D61505413748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a-IR" dirty="0" smtClean="0"/>
            <a:t>پلاستیک</a:t>
          </a:r>
          <a:endParaRPr lang="en-US" dirty="0"/>
        </a:p>
      </dgm:t>
    </dgm:pt>
    <dgm:pt modelId="{E6F6BA7A-9B3F-489F-BC0C-5E7969059700}" type="parTrans" cxnId="{5F6F324C-EC25-4163-8BC7-E6FC5338B62A}">
      <dgm:prSet/>
      <dgm:spPr/>
      <dgm:t>
        <a:bodyPr/>
        <a:lstStyle/>
        <a:p>
          <a:endParaRPr lang="en-US"/>
        </a:p>
      </dgm:t>
    </dgm:pt>
    <dgm:pt modelId="{AA57BC91-4D02-4645-9380-BDA56A9B8687}" type="sibTrans" cxnId="{5F6F324C-EC25-4163-8BC7-E6FC5338B62A}">
      <dgm:prSet/>
      <dgm:spPr/>
      <dgm:t>
        <a:bodyPr/>
        <a:lstStyle/>
        <a:p>
          <a:endParaRPr lang="en-US"/>
        </a:p>
      </dgm:t>
    </dgm:pt>
    <dgm:pt modelId="{B9503774-9804-4D3E-A199-FF39A30858C5}" type="pres">
      <dgm:prSet presAssocID="{B7D9A6EA-D979-4FF0-B48C-B647C3AC3C41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AB6382B-D164-4C3A-B131-21FFE7AC4520}" type="pres">
      <dgm:prSet presAssocID="{00A1C915-655F-471B-A126-5A8D6BCD5F6C}" presName="horFlow" presStyleCnt="0"/>
      <dgm:spPr/>
    </dgm:pt>
    <dgm:pt modelId="{D8E025AD-AEE6-4EBA-BB0F-8AA84B7AB89D}" type="pres">
      <dgm:prSet presAssocID="{00A1C915-655F-471B-A126-5A8D6BCD5F6C}" presName="bigChev" presStyleLbl="node1" presStyleIdx="0" presStyleCnt="4"/>
      <dgm:spPr/>
      <dgm:t>
        <a:bodyPr/>
        <a:lstStyle/>
        <a:p>
          <a:endParaRPr lang="en-US"/>
        </a:p>
      </dgm:t>
    </dgm:pt>
    <dgm:pt modelId="{49561B76-88CA-447B-9B5F-493620FD6C60}" type="pres">
      <dgm:prSet presAssocID="{A32E6CB9-8071-4FD6-B548-79A4C671770C}" presName="parTrans" presStyleCnt="0"/>
      <dgm:spPr/>
    </dgm:pt>
    <dgm:pt modelId="{C55D5A06-DCB3-4AE1-BDFA-3AE19D485FF8}" type="pres">
      <dgm:prSet presAssocID="{96263F50-97E8-4EAC-93AC-466AFB0AB3AC}" presName="node" presStyleLbl="alignAccFollowNode1" presStyleIdx="0" presStyleCnt="4" custLinFactX="30340" custLinFactNeighborX="100000" custLinFactNeighborY="-1024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8A31C8D7-8E8B-477F-915E-A8134EC85EAC}" type="pres">
      <dgm:prSet presAssocID="{00A1C915-655F-471B-A126-5A8D6BCD5F6C}" presName="vSp" presStyleCnt="0"/>
      <dgm:spPr/>
    </dgm:pt>
    <dgm:pt modelId="{219BF816-8C21-454F-B653-E05E088B3E47}" type="pres">
      <dgm:prSet presAssocID="{A3783F30-1B23-42CA-8904-C52ADDDA7AA7}" presName="horFlow" presStyleCnt="0"/>
      <dgm:spPr/>
    </dgm:pt>
    <dgm:pt modelId="{05AF064F-8001-4E91-989E-DB55640FFD6B}" type="pres">
      <dgm:prSet presAssocID="{A3783F30-1B23-42CA-8904-C52ADDDA7AA7}" presName="bigChev" presStyleLbl="node1" presStyleIdx="1" presStyleCnt="4"/>
      <dgm:spPr/>
      <dgm:t>
        <a:bodyPr/>
        <a:lstStyle/>
        <a:p>
          <a:endParaRPr lang="en-US"/>
        </a:p>
      </dgm:t>
    </dgm:pt>
    <dgm:pt modelId="{0E80C73C-BE29-4F4D-AFCA-EA9E1C69A2CF}" type="pres">
      <dgm:prSet presAssocID="{A696954E-50D5-410D-A3BA-5DC4D4ED43AC}" presName="parTrans" presStyleCnt="0"/>
      <dgm:spPr/>
    </dgm:pt>
    <dgm:pt modelId="{5A79C258-F556-4138-B829-6A6EEE654B28}" type="pres">
      <dgm:prSet presAssocID="{286AEB22-C587-4A79-9856-22DE6F64AC4C}" presName="node" presStyleLbl="alignAccFollowNode1" presStyleIdx="1" presStyleCnt="4" custLinFactX="30340" custLinFactNeighborX="100000" custLinFactNeighborY="-235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C164938B-735B-4E92-984A-96D585D21073}" type="pres">
      <dgm:prSet presAssocID="{A3783F30-1B23-42CA-8904-C52ADDDA7AA7}" presName="vSp" presStyleCnt="0"/>
      <dgm:spPr/>
    </dgm:pt>
    <dgm:pt modelId="{4024CAC2-5B4A-49A0-BE22-F6E0E421D29F}" type="pres">
      <dgm:prSet presAssocID="{0ACF2D77-9285-445A-9C75-E49C1A750093}" presName="horFlow" presStyleCnt="0"/>
      <dgm:spPr/>
    </dgm:pt>
    <dgm:pt modelId="{3DD9F257-735A-4AD5-9FE4-EC5BF4D178F9}" type="pres">
      <dgm:prSet presAssocID="{0ACF2D77-9285-445A-9C75-E49C1A750093}" presName="bigChev" presStyleLbl="node1" presStyleIdx="2" presStyleCnt="4"/>
      <dgm:spPr/>
      <dgm:t>
        <a:bodyPr/>
        <a:lstStyle/>
        <a:p>
          <a:endParaRPr lang="en-US"/>
        </a:p>
      </dgm:t>
    </dgm:pt>
    <dgm:pt modelId="{DDA54632-A574-405A-B40A-DBAA5B0CAC78}" type="pres">
      <dgm:prSet presAssocID="{BE690DF6-A375-4478-A6C7-BA63C2204F02}" presName="parTrans" presStyleCnt="0"/>
      <dgm:spPr/>
    </dgm:pt>
    <dgm:pt modelId="{2FBD89F5-F986-4891-A0BF-5EED1E5FEB16}" type="pres">
      <dgm:prSet presAssocID="{E6CD7A43-EF8A-4266-88CC-F37AAF7BEE2D}" presName="node" presStyleLbl="alignAccFollowNode1" presStyleIdx="2" presStyleCnt="4" custLinFactX="30340" custLinFactNeighborX="100000" custLinFactNeighborY="553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472BA202-3674-4C2D-B666-53B77DCE1010}" type="pres">
      <dgm:prSet presAssocID="{0ACF2D77-9285-445A-9C75-E49C1A750093}" presName="vSp" presStyleCnt="0"/>
      <dgm:spPr/>
    </dgm:pt>
    <dgm:pt modelId="{B79ED836-C311-4887-8964-FB1905D6C13B}" type="pres">
      <dgm:prSet presAssocID="{C4396AC3-8020-4FE0-A994-0EE101AEE439}" presName="horFlow" presStyleCnt="0"/>
      <dgm:spPr/>
    </dgm:pt>
    <dgm:pt modelId="{18BA96A4-D6A5-472C-9AE1-500B12B8CC67}" type="pres">
      <dgm:prSet presAssocID="{C4396AC3-8020-4FE0-A994-0EE101AEE439}" presName="bigChev" presStyleLbl="node1" presStyleIdx="3" presStyleCnt="4"/>
      <dgm:spPr/>
      <dgm:t>
        <a:bodyPr/>
        <a:lstStyle/>
        <a:p>
          <a:endParaRPr lang="en-US"/>
        </a:p>
      </dgm:t>
    </dgm:pt>
    <dgm:pt modelId="{E95E1F0E-6939-4CED-9963-3561CF09D047}" type="pres">
      <dgm:prSet presAssocID="{E6F6BA7A-9B3F-489F-BC0C-5E7969059700}" presName="parTrans" presStyleCnt="0"/>
      <dgm:spPr/>
    </dgm:pt>
    <dgm:pt modelId="{65132F77-3467-4589-B995-D4D36822096D}" type="pres">
      <dgm:prSet presAssocID="{F19B9A41-76FE-403B-A249-D61505413748}" presName="node" presStyleLbl="alignAccFollowNode1" presStyleIdx="3" presStyleCnt="4" custLinFactX="30340" custLinFactNeighborX="100000" custLinFactNeighborY="13418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</dgm:ptLst>
  <dgm:cxnLst>
    <dgm:cxn modelId="{E887F659-C78C-4C05-981F-E157CACE43CA}" srcId="{A3783F30-1B23-42CA-8904-C52ADDDA7AA7}" destId="{286AEB22-C587-4A79-9856-22DE6F64AC4C}" srcOrd="0" destOrd="0" parTransId="{A696954E-50D5-410D-A3BA-5DC4D4ED43AC}" sibTransId="{30091BC5-5CAF-4644-A3CD-4253BB80B517}"/>
    <dgm:cxn modelId="{0A29415A-5C92-4EDA-822B-27F12E98F49A}" srcId="{B7D9A6EA-D979-4FF0-B48C-B647C3AC3C41}" destId="{00A1C915-655F-471B-A126-5A8D6BCD5F6C}" srcOrd="0" destOrd="0" parTransId="{589B45BC-DB5C-47D1-B7D9-EFF9BFC94C16}" sibTransId="{A6DB1D63-5E58-4B15-9BBB-65A54552CF0A}"/>
    <dgm:cxn modelId="{17C108A2-C7CD-4B9F-A9A1-67E582C1818D}" srcId="{B7D9A6EA-D979-4FF0-B48C-B647C3AC3C41}" destId="{0ACF2D77-9285-445A-9C75-E49C1A750093}" srcOrd="2" destOrd="0" parTransId="{BBE8DB58-350B-4A0B-8495-F9AC19E5DD6E}" sibTransId="{D560DA7A-6FFF-405C-8186-E6F48C5F639B}"/>
    <dgm:cxn modelId="{9F104235-2D87-4A3C-9168-68D7F652D60B}" type="presOf" srcId="{00A1C915-655F-471B-A126-5A8D6BCD5F6C}" destId="{D8E025AD-AEE6-4EBA-BB0F-8AA84B7AB89D}" srcOrd="0" destOrd="0" presId="urn:microsoft.com/office/officeart/2005/8/layout/lProcess3"/>
    <dgm:cxn modelId="{5F6F324C-EC25-4163-8BC7-E6FC5338B62A}" srcId="{C4396AC3-8020-4FE0-A994-0EE101AEE439}" destId="{F19B9A41-76FE-403B-A249-D61505413748}" srcOrd="0" destOrd="0" parTransId="{E6F6BA7A-9B3F-489F-BC0C-5E7969059700}" sibTransId="{AA57BC91-4D02-4645-9380-BDA56A9B8687}"/>
    <dgm:cxn modelId="{D4273B1D-9B9B-4AA4-928F-61664EDBBF8C}" type="presOf" srcId="{C4396AC3-8020-4FE0-A994-0EE101AEE439}" destId="{18BA96A4-D6A5-472C-9AE1-500B12B8CC67}" srcOrd="0" destOrd="0" presId="urn:microsoft.com/office/officeart/2005/8/layout/lProcess3"/>
    <dgm:cxn modelId="{88BFACA2-3C47-445B-806D-8B10668C2E8A}" type="presOf" srcId="{286AEB22-C587-4A79-9856-22DE6F64AC4C}" destId="{5A79C258-F556-4138-B829-6A6EEE654B28}" srcOrd="0" destOrd="0" presId="urn:microsoft.com/office/officeart/2005/8/layout/lProcess3"/>
    <dgm:cxn modelId="{D503B9BB-56FC-43DB-B6A4-EA63E405F807}" srcId="{00A1C915-655F-471B-A126-5A8D6BCD5F6C}" destId="{96263F50-97E8-4EAC-93AC-466AFB0AB3AC}" srcOrd="0" destOrd="0" parTransId="{A32E6CB9-8071-4FD6-B548-79A4C671770C}" sibTransId="{B9C1BFC8-AF98-43AB-B294-24D3FB95E1E3}"/>
    <dgm:cxn modelId="{AE0ED9A2-68EB-4DE4-8B7D-9ED4EA2DAFB9}" type="presOf" srcId="{E6CD7A43-EF8A-4266-88CC-F37AAF7BEE2D}" destId="{2FBD89F5-F986-4891-A0BF-5EED1E5FEB16}" srcOrd="0" destOrd="0" presId="urn:microsoft.com/office/officeart/2005/8/layout/lProcess3"/>
    <dgm:cxn modelId="{D29973D0-E082-4906-843B-2162A991B5F6}" type="presOf" srcId="{F19B9A41-76FE-403B-A249-D61505413748}" destId="{65132F77-3467-4589-B995-D4D36822096D}" srcOrd="0" destOrd="0" presId="urn:microsoft.com/office/officeart/2005/8/layout/lProcess3"/>
    <dgm:cxn modelId="{5BD5187C-5FDA-4AD2-97D6-E472241A25BE}" type="presOf" srcId="{A3783F30-1B23-42CA-8904-C52ADDDA7AA7}" destId="{05AF064F-8001-4E91-989E-DB55640FFD6B}" srcOrd="0" destOrd="0" presId="urn:microsoft.com/office/officeart/2005/8/layout/lProcess3"/>
    <dgm:cxn modelId="{D8E4503F-8E20-4B4B-9409-217A69D590E9}" srcId="{B7D9A6EA-D979-4FF0-B48C-B647C3AC3C41}" destId="{C4396AC3-8020-4FE0-A994-0EE101AEE439}" srcOrd="3" destOrd="0" parTransId="{E5B92CB9-6BF4-439C-B51C-4E4411451626}" sibTransId="{E0807B62-FDDE-4B2C-9C7E-31F6D057B56B}"/>
    <dgm:cxn modelId="{25931EBD-EF52-4FEA-B106-0D2381DC9803}" srcId="{0ACF2D77-9285-445A-9C75-E49C1A750093}" destId="{E6CD7A43-EF8A-4266-88CC-F37AAF7BEE2D}" srcOrd="0" destOrd="0" parTransId="{BE690DF6-A375-4478-A6C7-BA63C2204F02}" sibTransId="{2C504957-4198-4983-953B-85AF0F8CB2CD}"/>
    <dgm:cxn modelId="{873D512D-904A-46CC-8531-99B052BEF4B3}" type="presOf" srcId="{B7D9A6EA-D979-4FF0-B48C-B647C3AC3C41}" destId="{B9503774-9804-4D3E-A199-FF39A30858C5}" srcOrd="0" destOrd="0" presId="urn:microsoft.com/office/officeart/2005/8/layout/lProcess3"/>
    <dgm:cxn modelId="{E3F960E9-2BBF-47A3-99A7-6C9D595EF505}" type="presOf" srcId="{96263F50-97E8-4EAC-93AC-466AFB0AB3AC}" destId="{C55D5A06-DCB3-4AE1-BDFA-3AE19D485FF8}" srcOrd="0" destOrd="0" presId="urn:microsoft.com/office/officeart/2005/8/layout/lProcess3"/>
    <dgm:cxn modelId="{F84AEB04-3D12-418F-B6C6-FE48EA4E2564}" type="presOf" srcId="{0ACF2D77-9285-445A-9C75-E49C1A750093}" destId="{3DD9F257-735A-4AD5-9FE4-EC5BF4D178F9}" srcOrd="0" destOrd="0" presId="urn:microsoft.com/office/officeart/2005/8/layout/lProcess3"/>
    <dgm:cxn modelId="{0269DAF4-5C99-42FC-8A40-CB86612C409D}" srcId="{B7D9A6EA-D979-4FF0-B48C-B647C3AC3C41}" destId="{A3783F30-1B23-42CA-8904-C52ADDDA7AA7}" srcOrd="1" destOrd="0" parTransId="{340820F1-CCF7-4EFF-8FAB-5C30373E1B2A}" sibTransId="{54B11080-CF91-43F0-BD2F-38E4B11ADCC7}"/>
    <dgm:cxn modelId="{B4B729A4-414B-4958-B260-B5D0BE60CEEF}" type="presParOf" srcId="{B9503774-9804-4D3E-A199-FF39A30858C5}" destId="{8AB6382B-D164-4C3A-B131-21FFE7AC4520}" srcOrd="0" destOrd="0" presId="urn:microsoft.com/office/officeart/2005/8/layout/lProcess3"/>
    <dgm:cxn modelId="{BCCDC61B-A36A-4A27-B461-3904ECFEE5E2}" type="presParOf" srcId="{8AB6382B-D164-4C3A-B131-21FFE7AC4520}" destId="{D8E025AD-AEE6-4EBA-BB0F-8AA84B7AB89D}" srcOrd="0" destOrd="0" presId="urn:microsoft.com/office/officeart/2005/8/layout/lProcess3"/>
    <dgm:cxn modelId="{923A17AF-755C-4930-A190-9D4254E58E05}" type="presParOf" srcId="{8AB6382B-D164-4C3A-B131-21FFE7AC4520}" destId="{49561B76-88CA-447B-9B5F-493620FD6C60}" srcOrd="1" destOrd="0" presId="urn:microsoft.com/office/officeart/2005/8/layout/lProcess3"/>
    <dgm:cxn modelId="{46A0F467-F8A6-4FE2-89E3-97DA96913886}" type="presParOf" srcId="{8AB6382B-D164-4C3A-B131-21FFE7AC4520}" destId="{C55D5A06-DCB3-4AE1-BDFA-3AE19D485FF8}" srcOrd="2" destOrd="0" presId="urn:microsoft.com/office/officeart/2005/8/layout/lProcess3"/>
    <dgm:cxn modelId="{C6A92256-1717-4B6F-8542-BA4C3FCE528D}" type="presParOf" srcId="{B9503774-9804-4D3E-A199-FF39A30858C5}" destId="{8A31C8D7-8E8B-477F-915E-A8134EC85EAC}" srcOrd="1" destOrd="0" presId="urn:microsoft.com/office/officeart/2005/8/layout/lProcess3"/>
    <dgm:cxn modelId="{5C67A2F5-87E5-4611-89E9-88CC7F7C4B23}" type="presParOf" srcId="{B9503774-9804-4D3E-A199-FF39A30858C5}" destId="{219BF816-8C21-454F-B653-E05E088B3E47}" srcOrd="2" destOrd="0" presId="urn:microsoft.com/office/officeart/2005/8/layout/lProcess3"/>
    <dgm:cxn modelId="{6D096CE0-0728-42A3-9268-09A07235F4AA}" type="presParOf" srcId="{219BF816-8C21-454F-B653-E05E088B3E47}" destId="{05AF064F-8001-4E91-989E-DB55640FFD6B}" srcOrd="0" destOrd="0" presId="urn:microsoft.com/office/officeart/2005/8/layout/lProcess3"/>
    <dgm:cxn modelId="{39B84FFC-B8C0-41D6-B7DA-4253C7E5813C}" type="presParOf" srcId="{219BF816-8C21-454F-B653-E05E088B3E47}" destId="{0E80C73C-BE29-4F4D-AFCA-EA9E1C69A2CF}" srcOrd="1" destOrd="0" presId="urn:microsoft.com/office/officeart/2005/8/layout/lProcess3"/>
    <dgm:cxn modelId="{B12C5F4C-F03A-4745-929A-31BF855FD9B4}" type="presParOf" srcId="{219BF816-8C21-454F-B653-E05E088B3E47}" destId="{5A79C258-F556-4138-B829-6A6EEE654B28}" srcOrd="2" destOrd="0" presId="urn:microsoft.com/office/officeart/2005/8/layout/lProcess3"/>
    <dgm:cxn modelId="{A14FF895-2533-44EE-9AC8-B78046D8A19E}" type="presParOf" srcId="{B9503774-9804-4D3E-A199-FF39A30858C5}" destId="{C164938B-735B-4E92-984A-96D585D21073}" srcOrd="3" destOrd="0" presId="urn:microsoft.com/office/officeart/2005/8/layout/lProcess3"/>
    <dgm:cxn modelId="{CA5C714C-2882-4455-8C3B-E4AA623FE4E2}" type="presParOf" srcId="{B9503774-9804-4D3E-A199-FF39A30858C5}" destId="{4024CAC2-5B4A-49A0-BE22-F6E0E421D29F}" srcOrd="4" destOrd="0" presId="urn:microsoft.com/office/officeart/2005/8/layout/lProcess3"/>
    <dgm:cxn modelId="{6082D19F-65D7-4B2A-895E-5D4433797015}" type="presParOf" srcId="{4024CAC2-5B4A-49A0-BE22-F6E0E421D29F}" destId="{3DD9F257-735A-4AD5-9FE4-EC5BF4D178F9}" srcOrd="0" destOrd="0" presId="urn:microsoft.com/office/officeart/2005/8/layout/lProcess3"/>
    <dgm:cxn modelId="{BA37675C-C42D-4EBB-83C2-9AA5EA8C4358}" type="presParOf" srcId="{4024CAC2-5B4A-49A0-BE22-F6E0E421D29F}" destId="{DDA54632-A574-405A-B40A-DBAA5B0CAC78}" srcOrd="1" destOrd="0" presId="urn:microsoft.com/office/officeart/2005/8/layout/lProcess3"/>
    <dgm:cxn modelId="{F8DF5279-BE23-405A-9C37-385C29D157C7}" type="presParOf" srcId="{4024CAC2-5B4A-49A0-BE22-F6E0E421D29F}" destId="{2FBD89F5-F986-4891-A0BF-5EED1E5FEB16}" srcOrd="2" destOrd="0" presId="urn:microsoft.com/office/officeart/2005/8/layout/lProcess3"/>
    <dgm:cxn modelId="{D23479CF-E0EA-43FC-9163-D057BA41973E}" type="presParOf" srcId="{B9503774-9804-4D3E-A199-FF39A30858C5}" destId="{472BA202-3674-4C2D-B666-53B77DCE1010}" srcOrd="5" destOrd="0" presId="urn:microsoft.com/office/officeart/2005/8/layout/lProcess3"/>
    <dgm:cxn modelId="{3FA84B62-642B-42BE-91A8-FE7B404F2801}" type="presParOf" srcId="{B9503774-9804-4D3E-A199-FF39A30858C5}" destId="{B79ED836-C311-4887-8964-FB1905D6C13B}" srcOrd="6" destOrd="0" presId="urn:microsoft.com/office/officeart/2005/8/layout/lProcess3"/>
    <dgm:cxn modelId="{72C4132B-AF13-4E11-B266-2D27CAFD2968}" type="presParOf" srcId="{B79ED836-C311-4887-8964-FB1905D6C13B}" destId="{18BA96A4-D6A5-472C-9AE1-500B12B8CC67}" srcOrd="0" destOrd="0" presId="urn:microsoft.com/office/officeart/2005/8/layout/lProcess3"/>
    <dgm:cxn modelId="{5C946024-5CC9-4214-B8E2-4901764FF5E4}" type="presParOf" srcId="{B79ED836-C311-4887-8964-FB1905D6C13B}" destId="{E95E1F0E-6939-4CED-9963-3561CF09D047}" srcOrd="1" destOrd="0" presId="urn:microsoft.com/office/officeart/2005/8/layout/lProcess3"/>
    <dgm:cxn modelId="{190A007A-4E94-4399-AD8E-D026018AB446}" type="presParOf" srcId="{B79ED836-C311-4887-8964-FB1905D6C13B}" destId="{65132F77-3467-4589-B995-D4D36822096D}" srcOrd="2" destOrd="0" presId="urn:microsoft.com/office/officeart/2005/8/layout/lProcess3"/>
  </dgm:cxnLst>
  <dgm:bg>
    <a:effectLst>
      <a:outerShdw blurRad="215900" dist="63500" dir="5520000" sx="96000" sy="96000" algn="ctr" rotWithShape="0">
        <a:srgbClr val="000000">
          <a:alpha val="87000"/>
        </a:srgb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34FACE3-CC6B-418C-AD57-BC47F62BCA01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AFF072B1-3D05-44A0-95CD-AED7405890A5}">
      <dgm:prSet phldrT="[Text]"/>
      <dgm:spPr>
        <a:noFill/>
      </dgm:spPr>
      <dgm:t>
        <a:bodyPr/>
        <a:lstStyle/>
        <a:p>
          <a:r>
            <a:rPr lang="fa-IR" dirty="0" smtClean="0">
              <a:solidFill>
                <a:schemeClr val="tx1"/>
              </a:solidFill>
            </a:rPr>
            <a:t>قرص جوشان    </a:t>
          </a:r>
          <a:endParaRPr lang="en-US" dirty="0">
            <a:solidFill>
              <a:schemeClr val="tx1"/>
            </a:solidFill>
          </a:endParaRPr>
        </a:p>
      </dgm:t>
    </dgm:pt>
    <dgm:pt modelId="{D5F0EEFB-E189-46A8-B6AA-968BED3965CB}" type="parTrans" cxnId="{0FD88412-70CB-412E-9BAF-5DEADC2A2FA9}">
      <dgm:prSet/>
      <dgm:spPr/>
      <dgm:t>
        <a:bodyPr/>
        <a:lstStyle/>
        <a:p>
          <a:endParaRPr lang="en-US"/>
        </a:p>
      </dgm:t>
    </dgm:pt>
    <dgm:pt modelId="{118DAD22-7691-47B6-A0AF-FDEE0120EF6D}" type="sibTrans" cxnId="{0FD88412-70CB-412E-9BAF-5DEADC2A2FA9}">
      <dgm:prSet/>
      <dgm:spPr/>
      <dgm:t>
        <a:bodyPr/>
        <a:lstStyle/>
        <a:p>
          <a:endParaRPr lang="en-US"/>
        </a:p>
      </dgm:t>
    </dgm:pt>
    <dgm:pt modelId="{CC2868B7-151E-4E18-ABAB-0E9A5817248C}" type="pres">
      <dgm:prSet presAssocID="{334FACE3-CC6B-418C-AD57-BC47F62BCA01}" presName="linearFlow" presStyleCnt="0">
        <dgm:presLayoutVars>
          <dgm:dir/>
          <dgm:resizeHandles val="exact"/>
        </dgm:presLayoutVars>
      </dgm:prSet>
      <dgm:spPr/>
    </dgm:pt>
    <dgm:pt modelId="{831DAE1B-5204-4B2D-9829-C2A373286116}" type="pres">
      <dgm:prSet presAssocID="{AFF072B1-3D05-44A0-95CD-AED7405890A5}" presName="node" presStyleLbl="node1" presStyleIdx="0" presStyleCnt="1" custScaleX="135498" custLinFactX="71938" custLinFactY="-34445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C3B976-1368-4261-B575-E1D8B52C71B1}" type="presOf" srcId="{AFF072B1-3D05-44A0-95CD-AED7405890A5}" destId="{831DAE1B-5204-4B2D-9829-C2A373286116}" srcOrd="0" destOrd="0" presId="urn:microsoft.com/office/officeart/2005/8/layout/equation1"/>
    <dgm:cxn modelId="{A6D1B1E8-49AE-49BE-B528-16F36C3641C6}" type="presOf" srcId="{334FACE3-CC6B-418C-AD57-BC47F62BCA01}" destId="{CC2868B7-151E-4E18-ABAB-0E9A5817248C}" srcOrd="0" destOrd="0" presId="urn:microsoft.com/office/officeart/2005/8/layout/equation1"/>
    <dgm:cxn modelId="{0FD88412-70CB-412E-9BAF-5DEADC2A2FA9}" srcId="{334FACE3-CC6B-418C-AD57-BC47F62BCA01}" destId="{AFF072B1-3D05-44A0-95CD-AED7405890A5}" srcOrd="0" destOrd="0" parTransId="{D5F0EEFB-E189-46A8-B6AA-968BED3965CB}" sibTransId="{118DAD22-7691-47B6-A0AF-FDEE0120EF6D}"/>
    <dgm:cxn modelId="{00A5D8F2-DB2D-47AF-B08D-A18D4E821AC4}" type="presParOf" srcId="{CC2868B7-151E-4E18-ABAB-0E9A5817248C}" destId="{831DAE1B-5204-4B2D-9829-C2A373286116}" srcOrd="0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34FACE3-CC6B-418C-AD57-BC47F62BCA01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AFF072B1-3D05-44A0-95CD-AED7405890A5}">
      <dgm:prSet phldrT="[Text]" custT="1"/>
      <dgm:spPr>
        <a:noFill/>
      </dgm:spPr>
      <dgm:t>
        <a:bodyPr/>
        <a:lstStyle/>
        <a:p>
          <a:r>
            <a:rPr lang="fa-IR" sz="2800" dirty="0" smtClean="0">
              <a:solidFill>
                <a:schemeClr val="tx1"/>
              </a:solidFill>
            </a:rPr>
            <a:t>آب</a:t>
          </a:r>
          <a:endParaRPr lang="en-US" sz="2800" dirty="0">
            <a:solidFill>
              <a:schemeClr val="tx1"/>
            </a:solidFill>
          </a:endParaRPr>
        </a:p>
      </dgm:t>
    </dgm:pt>
    <dgm:pt modelId="{D5F0EEFB-E189-46A8-B6AA-968BED3965CB}" type="parTrans" cxnId="{0FD88412-70CB-412E-9BAF-5DEADC2A2FA9}">
      <dgm:prSet/>
      <dgm:spPr/>
      <dgm:t>
        <a:bodyPr/>
        <a:lstStyle/>
        <a:p>
          <a:endParaRPr lang="en-US"/>
        </a:p>
      </dgm:t>
    </dgm:pt>
    <dgm:pt modelId="{118DAD22-7691-47B6-A0AF-FDEE0120EF6D}" type="sibTrans" cxnId="{0FD88412-70CB-412E-9BAF-5DEADC2A2FA9}">
      <dgm:prSet/>
      <dgm:spPr/>
      <dgm:t>
        <a:bodyPr/>
        <a:lstStyle/>
        <a:p>
          <a:endParaRPr lang="en-US"/>
        </a:p>
      </dgm:t>
    </dgm:pt>
    <dgm:pt modelId="{CC2868B7-151E-4E18-ABAB-0E9A5817248C}" type="pres">
      <dgm:prSet presAssocID="{334FACE3-CC6B-418C-AD57-BC47F62BCA01}" presName="linearFlow" presStyleCnt="0">
        <dgm:presLayoutVars>
          <dgm:dir/>
          <dgm:resizeHandles val="exact"/>
        </dgm:presLayoutVars>
      </dgm:prSet>
      <dgm:spPr/>
    </dgm:pt>
    <dgm:pt modelId="{831DAE1B-5204-4B2D-9829-C2A373286116}" type="pres">
      <dgm:prSet presAssocID="{AFF072B1-3D05-44A0-95CD-AED7405890A5}" presName="node" presStyleLbl="node1" presStyleIdx="0" presStyleCnt="1" custScaleX="135498" custLinFactX="75108" custLinFactNeighborX="100000" custLinFactNeighborY="207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B9879B-14C5-4899-BDEF-51F2D09A8198}" type="presOf" srcId="{AFF072B1-3D05-44A0-95CD-AED7405890A5}" destId="{831DAE1B-5204-4B2D-9829-C2A373286116}" srcOrd="0" destOrd="0" presId="urn:microsoft.com/office/officeart/2005/8/layout/equation1"/>
    <dgm:cxn modelId="{8E968104-E10A-4B11-9B3E-F2F4F83B71E3}" type="presOf" srcId="{334FACE3-CC6B-418C-AD57-BC47F62BCA01}" destId="{CC2868B7-151E-4E18-ABAB-0E9A5817248C}" srcOrd="0" destOrd="0" presId="urn:microsoft.com/office/officeart/2005/8/layout/equation1"/>
    <dgm:cxn modelId="{0FD88412-70CB-412E-9BAF-5DEADC2A2FA9}" srcId="{334FACE3-CC6B-418C-AD57-BC47F62BCA01}" destId="{AFF072B1-3D05-44A0-95CD-AED7405890A5}" srcOrd="0" destOrd="0" parTransId="{D5F0EEFB-E189-46A8-B6AA-968BED3965CB}" sibTransId="{118DAD22-7691-47B6-A0AF-FDEE0120EF6D}"/>
    <dgm:cxn modelId="{7B7725B8-BFD5-42E3-84CD-841B5B396BDB}" type="presParOf" srcId="{CC2868B7-151E-4E18-ABAB-0E9A5817248C}" destId="{831DAE1B-5204-4B2D-9829-C2A373286116}" srcOrd="0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BC6B75B-758F-44EE-815D-52A2B386079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8D78C8-8D17-411D-9416-F6FF7A918CC3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fa-IR" dirty="0" smtClean="0"/>
            <a:t>آزمایش</a:t>
          </a:r>
          <a:endParaRPr lang="en-US" dirty="0"/>
        </a:p>
      </dgm:t>
    </dgm:pt>
    <dgm:pt modelId="{3FBEFCC4-6000-4D47-A8F4-8747F660A07A}" type="parTrans" cxnId="{54F47415-A3EE-45EC-913A-D981A7782336}">
      <dgm:prSet/>
      <dgm:spPr/>
      <dgm:t>
        <a:bodyPr/>
        <a:lstStyle/>
        <a:p>
          <a:endParaRPr lang="en-US"/>
        </a:p>
      </dgm:t>
    </dgm:pt>
    <dgm:pt modelId="{113C5718-4B4B-49BD-88BA-91B3AA6B8725}" type="sibTrans" cxnId="{54F47415-A3EE-45EC-913A-D981A7782336}">
      <dgm:prSet/>
      <dgm:spPr/>
      <dgm:t>
        <a:bodyPr/>
        <a:lstStyle/>
        <a:p>
          <a:endParaRPr lang="en-US"/>
        </a:p>
      </dgm:t>
    </dgm:pt>
    <dgm:pt modelId="{6E739157-B877-4F41-9FCF-E6CD39EF2926}">
      <dgm:prSet phldrT="[Text]"/>
      <dgm:spPr>
        <a:solidFill>
          <a:srgbClr val="FF99CC">
            <a:alpha val="90000"/>
          </a:srgbClr>
        </a:solidFill>
      </dgm:spPr>
      <dgm:t>
        <a:bodyPr/>
        <a:lstStyle/>
        <a:p>
          <a:pPr algn="ctr" rtl="1"/>
          <a:r>
            <a:rPr lang="fa-IR" dirty="0" smtClean="0"/>
            <a:t>کاربرد تغییرات شیمیایی در تولید حرکت</a:t>
          </a:r>
          <a:endParaRPr lang="en-US" dirty="0"/>
        </a:p>
      </dgm:t>
    </dgm:pt>
    <dgm:pt modelId="{1F2DA566-4B0F-41F8-A6FD-9B83EDB1E206}" type="parTrans" cxnId="{0B7D3F57-2310-40FE-8111-9ADF130622C2}">
      <dgm:prSet/>
      <dgm:spPr/>
      <dgm:t>
        <a:bodyPr/>
        <a:lstStyle/>
        <a:p>
          <a:endParaRPr lang="en-US"/>
        </a:p>
      </dgm:t>
    </dgm:pt>
    <dgm:pt modelId="{FE0D9228-8855-40AF-864E-722BB4609103}" type="sibTrans" cxnId="{0B7D3F57-2310-40FE-8111-9ADF130622C2}">
      <dgm:prSet/>
      <dgm:spPr/>
      <dgm:t>
        <a:bodyPr/>
        <a:lstStyle/>
        <a:p>
          <a:endParaRPr lang="en-US"/>
        </a:p>
      </dgm:t>
    </dgm:pt>
    <dgm:pt modelId="{9E0D5A68-9A87-4BE6-A2B0-9773B330C09C}" type="pres">
      <dgm:prSet presAssocID="{FBC6B75B-758F-44EE-815D-52A2B386079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7F21E6-A2D5-4E94-8F77-B3171762F703}" type="pres">
      <dgm:prSet presAssocID="{318D78C8-8D17-411D-9416-F6FF7A918CC3}" presName="composite" presStyleCnt="0"/>
      <dgm:spPr/>
    </dgm:pt>
    <dgm:pt modelId="{05690A12-DA6B-47F8-B124-CC869FF79416}" type="pres">
      <dgm:prSet presAssocID="{318D78C8-8D17-411D-9416-F6FF7A918CC3}" presName="parentText" presStyleLbl="alignNode1" presStyleIdx="0" presStyleCnt="1" custScaleX="88869" custScaleY="82583" custLinFactNeighborX="3820" custLinFactNeighborY="2723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4A7637-D254-42A8-BBE7-7511716D9840}" type="pres">
      <dgm:prSet presAssocID="{318D78C8-8D17-411D-9416-F6FF7A918CC3}" presName="descendantText" presStyleLbl="alignAcc1" presStyleIdx="0" presStyleCnt="1" custScaleX="109636" custScaleY="32813" custLinFactNeighborX="-116" custLinFactNeighborY="-35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F47415-A3EE-45EC-913A-D981A7782336}" srcId="{FBC6B75B-758F-44EE-815D-52A2B386079B}" destId="{318D78C8-8D17-411D-9416-F6FF7A918CC3}" srcOrd="0" destOrd="0" parTransId="{3FBEFCC4-6000-4D47-A8F4-8747F660A07A}" sibTransId="{113C5718-4B4B-49BD-88BA-91B3AA6B8725}"/>
    <dgm:cxn modelId="{69B4A6AF-CC56-496F-8F61-CDEADC05A393}" type="presOf" srcId="{6E739157-B877-4F41-9FCF-E6CD39EF2926}" destId="{874A7637-D254-42A8-BBE7-7511716D9840}" srcOrd="0" destOrd="0" presId="urn:microsoft.com/office/officeart/2005/8/layout/chevron2"/>
    <dgm:cxn modelId="{7C87CFD8-E97B-4FBE-8441-DC44E718BAF4}" type="presOf" srcId="{318D78C8-8D17-411D-9416-F6FF7A918CC3}" destId="{05690A12-DA6B-47F8-B124-CC869FF79416}" srcOrd="0" destOrd="0" presId="urn:microsoft.com/office/officeart/2005/8/layout/chevron2"/>
    <dgm:cxn modelId="{0B7D3F57-2310-40FE-8111-9ADF130622C2}" srcId="{318D78C8-8D17-411D-9416-F6FF7A918CC3}" destId="{6E739157-B877-4F41-9FCF-E6CD39EF2926}" srcOrd="0" destOrd="0" parTransId="{1F2DA566-4B0F-41F8-A6FD-9B83EDB1E206}" sibTransId="{FE0D9228-8855-40AF-864E-722BB4609103}"/>
    <dgm:cxn modelId="{3DB9B194-2DD1-4370-A61E-FCA3A79732BC}" type="presOf" srcId="{FBC6B75B-758F-44EE-815D-52A2B386079B}" destId="{9E0D5A68-9A87-4BE6-A2B0-9773B330C09C}" srcOrd="0" destOrd="0" presId="urn:microsoft.com/office/officeart/2005/8/layout/chevron2"/>
    <dgm:cxn modelId="{62C4DF77-571C-4ADF-98EE-F64277877315}" type="presParOf" srcId="{9E0D5A68-9A87-4BE6-A2B0-9773B330C09C}" destId="{0F7F21E6-A2D5-4E94-8F77-B3171762F703}" srcOrd="0" destOrd="0" presId="urn:microsoft.com/office/officeart/2005/8/layout/chevron2"/>
    <dgm:cxn modelId="{EE2700B9-5138-4C95-8D62-FF8791ED69E7}" type="presParOf" srcId="{0F7F21E6-A2D5-4E94-8F77-B3171762F703}" destId="{05690A12-DA6B-47F8-B124-CC869FF79416}" srcOrd="0" destOrd="0" presId="urn:microsoft.com/office/officeart/2005/8/layout/chevron2"/>
    <dgm:cxn modelId="{692C5465-1B64-424E-BF60-2F16D75F62FA}" type="presParOf" srcId="{0F7F21E6-A2D5-4E94-8F77-B3171762F703}" destId="{874A7637-D254-42A8-BBE7-7511716D984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BC6B75B-758F-44EE-815D-52A2B386079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8D78C8-8D17-411D-9416-F6FF7A918CC3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fa-IR" dirty="0" smtClean="0"/>
            <a:t>آزمایش</a:t>
          </a:r>
          <a:endParaRPr lang="en-US" dirty="0"/>
        </a:p>
      </dgm:t>
    </dgm:pt>
    <dgm:pt modelId="{3FBEFCC4-6000-4D47-A8F4-8747F660A07A}" type="parTrans" cxnId="{54F47415-A3EE-45EC-913A-D981A7782336}">
      <dgm:prSet/>
      <dgm:spPr/>
      <dgm:t>
        <a:bodyPr/>
        <a:lstStyle/>
        <a:p>
          <a:endParaRPr lang="en-US"/>
        </a:p>
      </dgm:t>
    </dgm:pt>
    <dgm:pt modelId="{113C5718-4B4B-49BD-88BA-91B3AA6B8725}" type="sibTrans" cxnId="{54F47415-A3EE-45EC-913A-D981A7782336}">
      <dgm:prSet/>
      <dgm:spPr/>
      <dgm:t>
        <a:bodyPr/>
        <a:lstStyle/>
        <a:p>
          <a:endParaRPr lang="en-US"/>
        </a:p>
      </dgm:t>
    </dgm:pt>
    <dgm:pt modelId="{6E739157-B877-4F41-9FCF-E6CD39EF2926}">
      <dgm:prSet phldrT="[Text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algn="r" rtl="1"/>
          <a:r>
            <a:rPr lang="fa-IR" sz="1800" dirty="0" smtClean="0">
              <a:cs typeface="B Nazanin" pitchFamily="2" charset="-78"/>
            </a:rPr>
            <a:t>کاربرد تغییرات شیمیایی در اندازه گیری حجم اکسیژ</a:t>
          </a:r>
          <a:r>
            <a:rPr lang="fa-IR" sz="1800" dirty="0" smtClean="0"/>
            <a:t>ن</a:t>
          </a:r>
          <a:endParaRPr lang="en-US" sz="1800" dirty="0"/>
        </a:p>
      </dgm:t>
    </dgm:pt>
    <dgm:pt modelId="{1F2DA566-4B0F-41F8-A6FD-9B83EDB1E206}" type="parTrans" cxnId="{0B7D3F57-2310-40FE-8111-9ADF130622C2}">
      <dgm:prSet/>
      <dgm:spPr/>
      <dgm:t>
        <a:bodyPr/>
        <a:lstStyle/>
        <a:p>
          <a:endParaRPr lang="en-US"/>
        </a:p>
      </dgm:t>
    </dgm:pt>
    <dgm:pt modelId="{FE0D9228-8855-40AF-864E-722BB4609103}" type="sibTrans" cxnId="{0B7D3F57-2310-40FE-8111-9ADF130622C2}">
      <dgm:prSet/>
      <dgm:spPr/>
      <dgm:t>
        <a:bodyPr/>
        <a:lstStyle/>
        <a:p>
          <a:endParaRPr lang="en-US"/>
        </a:p>
      </dgm:t>
    </dgm:pt>
    <dgm:pt modelId="{9E0D5A68-9A87-4BE6-A2B0-9773B330C09C}" type="pres">
      <dgm:prSet presAssocID="{FBC6B75B-758F-44EE-815D-52A2B386079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7F21E6-A2D5-4E94-8F77-B3171762F703}" type="pres">
      <dgm:prSet presAssocID="{318D78C8-8D17-411D-9416-F6FF7A918CC3}" presName="composite" presStyleCnt="0"/>
      <dgm:spPr/>
    </dgm:pt>
    <dgm:pt modelId="{05690A12-DA6B-47F8-B124-CC869FF79416}" type="pres">
      <dgm:prSet presAssocID="{318D78C8-8D17-411D-9416-F6FF7A918CC3}" presName="parentText" presStyleLbl="alignNode1" presStyleIdx="0" presStyleCnt="1" custScaleX="88869" custScaleY="82583" custLinFactNeighborX="5064" custLinFactNeighborY="240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4A7637-D254-42A8-BBE7-7511716D9840}" type="pres">
      <dgm:prSet presAssocID="{318D78C8-8D17-411D-9416-F6FF7A918CC3}" presName="descendantText" presStyleLbl="alignAcc1" presStyleIdx="0" presStyleCnt="1" custScaleX="109636" custScaleY="32813" custLinFactNeighborX="1689" custLinFactNeighborY="-268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F47415-A3EE-45EC-913A-D981A7782336}" srcId="{FBC6B75B-758F-44EE-815D-52A2B386079B}" destId="{318D78C8-8D17-411D-9416-F6FF7A918CC3}" srcOrd="0" destOrd="0" parTransId="{3FBEFCC4-6000-4D47-A8F4-8747F660A07A}" sibTransId="{113C5718-4B4B-49BD-88BA-91B3AA6B8725}"/>
    <dgm:cxn modelId="{7DC46D4E-0C63-49D0-A2E4-A898D97A3BA8}" type="presOf" srcId="{6E739157-B877-4F41-9FCF-E6CD39EF2926}" destId="{874A7637-D254-42A8-BBE7-7511716D9840}" srcOrd="0" destOrd="0" presId="urn:microsoft.com/office/officeart/2005/8/layout/chevron2"/>
    <dgm:cxn modelId="{C82C3F01-77EE-4BB0-B4D9-FFB1B40AEFE2}" type="presOf" srcId="{FBC6B75B-758F-44EE-815D-52A2B386079B}" destId="{9E0D5A68-9A87-4BE6-A2B0-9773B330C09C}" srcOrd="0" destOrd="0" presId="urn:microsoft.com/office/officeart/2005/8/layout/chevron2"/>
    <dgm:cxn modelId="{35A6A46D-D2AD-400C-ACE3-D6173E723382}" type="presOf" srcId="{318D78C8-8D17-411D-9416-F6FF7A918CC3}" destId="{05690A12-DA6B-47F8-B124-CC869FF79416}" srcOrd="0" destOrd="0" presId="urn:microsoft.com/office/officeart/2005/8/layout/chevron2"/>
    <dgm:cxn modelId="{0B7D3F57-2310-40FE-8111-9ADF130622C2}" srcId="{318D78C8-8D17-411D-9416-F6FF7A918CC3}" destId="{6E739157-B877-4F41-9FCF-E6CD39EF2926}" srcOrd="0" destOrd="0" parTransId="{1F2DA566-4B0F-41F8-A6FD-9B83EDB1E206}" sibTransId="{FE0D9228-8855-40AF-864E-722BB4609103}"/>
    <dgm:cxn modelId="{45F00514-4C30-419C-8996-17600E522BEE}" type="presParOf" srcId="{9E0D5A68-9A87-4BE6-A2B0-9773B330C09C}" destId="{0F7F21E6-A2D5-4E94-8F77-B3171762F703}" srcOrd="0" destOrd="0" presId="urn:microsoft.com/office/officeart/2005/8/layout/chevron2"/>
    <dgm:cxn modelId="{6BC3E635-40DC-43BD-A426-020C9A93344E}" type="presParOf" srcId="{0F7F21E6-A2D5-4E94-8F77-B3171762F703}" destId="{05690A12-DA6B-47F8-B124-CC869FF79416}" srcOrd="0" destOrd="0" presId="urn:microsoft.com/office/officeart/2005/8/layout/chevron2"/>
    <dgm:cxn modelId="{DA815D91-C340-4481-8658-DE5D5015548F}" type="presParOf" srcId="{0F7F21E6-A2D5-4E94-8F77-B3171762F703}" destId="{874A7637-D254-42A8-BBE7-7511716D984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34FACE3-CC6B-418C-AD57-BC47F62BCA01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AFF072B1-3D05-44A0-95CD-AED7405890A5}">
      <dgm:prSet phldrT="[Text]"/>
      <dgm:spPr>
        <a:noFill/>
        <a:ln>
          <a:solidFill>
            <a:srgbClr val="FF66CC"/>
          </a:solidFill>
        </a:ln>
      </dgm:spPr>
      <dgm:t>
        <a:bodyPr/>
        <a:lstStyle/>
        <a:p>
          <a:pPr algn="ctr"/>
          <a:r>
            <a:rPr lang="fa-IR" dirty="0" smtClean="0">
              <a:solidFill>
                <a:schemeClr val="tx1"/>
              </a:solidFill>
            </a:rPr>
            <a:t>هوا </a:t>
          </a:r>
        </a:p>
        <a:p>
          <a:pPr algn="r" rtl="1"/>
          <a:r>
            <a:rPr lang="fa-IR" dirty="0" smtClean="0">
              <a:solidFill>
                <a:schemeClr val="tx1"/>
              </a:solidFill>
            </a:rPr>
            <a:t>25میلی لیتر</a:t>
          </a:r>
          <a:endParaRPr lang="en-US" dirty="0">
            <a:solidFill>
              <a:schemeClr val="tx1"/>
            </a:solidFill>
          </a:endParaRPr>
        </a:p>
      </dgm:t>
    </dgm:pt>
    <dgm:pt modelId="{D5F0EEFB-E189-46A8-B6AA-968BED3965CB}" type="parTrans" cxnId="{0FD88412-70CB-412E-9BAF-5DEADC2A2FA9}">
      <dgm:prSet/>
      <dgm:spPr/>
      <dgm:t>
        <a:bodyPr/>
        <a:lstStyle/>
        <a:p>
          <a:endParaRPr lang="en-US"/>
        </a:p>
      </dgm:t>
    </dgm:pt>
    <dgm:pt modelId="{118DAD22-7691-47B6-A0AF-FDEE0120EF6D}" type="sibTrans" cxnId="{0FD88412-70CB-412E-9BAF-5DEADC2A2FA9}">
      <dgm:prSet/>
      <dgm:spPr/>
      <dgm:t>
        <a:bodyPr/>
        <a:lstStyle/>
        <a:p>
          <a:endParaRPr lang="en-US"/>
        </a:p>
      </dgm:t>
    </dgm:pt>
    <dgm:pt modelId="{CC2868B7-151E-4E18-ABAB-0E9A5817248C}" type="pres">
      <dgm:prSet presAssocID="{334FACE3-CC6B-418C-AD57-BC47F62BCA01}" presName="linearFlow" presStyleCnt="0">
        <dgm:presLayoutVars>
          <dgm:dir/>
          <dgm:resizeHandles val="exact"/>
        </dgm:presLayoutVars>
      </dgm:prSet>
      <dgm:spPr/>
    </dgm:pt>
    <dgm:pt modelId="{831DAE1B-5204-4B2D-9829-C2A373286116}" type="pres">
      <dgm:prSet presAssocID="{AFF072B1-3D05-44A0-95CD-AED7405890A5}" presName="node" presStyleLbl="node1" presStyleIdx="0" presStyleCnt="1" custScaleX="59226" custScaleY="40179" custLinFactNeighborX="3423" custLinFactNeighborY="-143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73FEFC-F7D2-4943-8D8D-55DF241E2594}" type="presOf" srcId="{AFF072B1-3D05-44A0-95CD-AED7405890A5}" destId="{831DAE1B-5204-4B2D-9829-C2A373286116}" srcOrd="0" destOrd="0" presId="urn:microsoft.com/office/officeart/2005/8/layout/equation1"/>
    <dgm:cxn modelId="{9717B227-C13A-440D-8786-7824FA84903A}" type="presOf" srcId="{334FACE3-CC6B-418C-AD57-BC47F62BCA01}" destId="{CC2868B7-151E-4E18-ABAB-0E9A5817248C}" srcOrd="0" destOrd="0" presId="urn:microsoft.com/office/officeart/2005/8/layout/equation1"/>
    <dgm:cxn modelId="{0FD88412-70CB-412E-9BAF-5DEADC2A2FA9}" srcId="{334FACE3-CC6B-418C-AD57-BC47F62BCA01}" destId="{AFF072B1-3D05-44A0-95CD-AED7405890A5}" srcOrd="0" destOrd="0" parTransId="{D5F0EEFB-E189-46A8-B6AA-968BED3965CB}" sibTransId="{118DAD22-7691-47B6-A0AF-FDEE0120EF6D}"/>
    <dgm:cxn modelId="{8C5E6151-0D61-42F5-8B90-70E9A2E9A16B}" type="presParOf" srcId="{CC2868B7-151E-4E18-ABAB-0E9A5817248C}" destId="{831DAE1B-5204-4B2D-9829-C2A373286116}" srcOrd="0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BC6B75B-758F-44EE-815D-52A2B386079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8D78C8-8D17-411D-9416-F6FF7A918CC3}">
      <dgm:prSet phldrT="[Text]"/>
      <dgm:spPr>
        <a:solidFill>
          <a:srgbClr val="00B0F0"/>
        </a:solidFill>
        <a:ln>
          <a:solidFill>
            <a:srgbClr val="00CCFF"/>
          </a:solidFill>
        </a:ln>
      </dgm:spPr>
      <dgm:t>
        <a:bodyPr/>
        <a:lstStyle/>
        <a:p>
          <a:r>
            <a:rPr lang="fa-IR" dirty="0" smtClean="0"/>
            <a:t>آزمایش</a:t>
          </a:r>
          <a:endParaRPr lang="en-US" dirty="0"/>
        </a:p>
      </dgm:t>
    </dgm:pt>
    <dgm:pt modelId="{3FBEFCC4-6000-4D47-A8F4-8747F660A07A}" type="parTrans" cxnId="{54F47415-A3EE-45EC-913A-D981A7782336}">
      <dgm:prSet/>
      <dgm:spPr/>
      <dgm:t>
        <a:bodyPr/>
        <a:lstStyle/>
        <a:p>
          <a:endParaRPr lang="en-US"/>
        </a:p>
      </dgm:t>
    </dgm:pt>
    <dgm:pt modelId="{113C5718-4B4B-49BD-88BA-91B3AA6B8725}" type="sibTrans" cxnId="{54F47415-A3EE-45EC-913A-D981A7782336}">
      <dgm:prSet/>
      <dgm:spPr/>
      <dgm:t>
        <a:bodyPr/>
        <a:lstStyle/>
        <a:p>
          <a:endParaRPr lang="en-US"/>
        </a:p>
      </dgm:t>
    </dgm:pt>
    <dgm:pt modelId="{6E739157-B877-4F41-9FCF-E6CD39EF2926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pPr rtl="1"/>
          <a:r>
            <a:rPr lang="fa-IR" sz="2400" dirty="0" smtClean="0">
              <a:cs typeface="B Nazanin" pitchFamily="2" charset="-78"/>
            </a:rPr>
            <a:t>تاثیر هوا بر مدت زمان سوختن شمع</a:t>
          </a:r>
          <a:endParaRPr lang="en-US" sz="2400" dirty="0"/>
        </a:p>
      </dgm:t>
    </dgm:pt>
    <dgm:pt modelId="{1F2DA566-4B0F-41F8-A6FD-9B83EDB1E206}" type="parTrans" cxnId="{0B7D3F57-2310-40FE-8111-9ADF130622C2}">
      <dgm:prSet/>
      <dgm:spPr/>
      <dgm:t>
        <a:bodyPr/>
        <a:lstStyle/>
        <a:p>
          <a:endParaRPr lang="en-US"/>
        </a:p>
      </dgm:t>
    </dgm:pt>
    <dgm:pt modelId="{FE0D9228-8855-40AF-864E-722BB4609103}" type="sibTrans" cxnId="{0B7D3F57-2310-40FE-8111-9ADF130622C2}">
      <dgm:prSet/>
      <dgm:spPr/>
      <dgm:t>
        <a:bodyPr/>
        <a:lstStyle/>
        <a:p>
          <a:endParaRPr lang="en-US"/>
        </a:p>
      </dgm:t>
    </dgm:pt>
    <dgm:pt modelId="{9E0D5A68-9A87-4BE6-A2B0-9773B330C09C}" type="pres">
      <dgm:prSet presAssocID="{FBC6B75B-758F-44EE-815D-52A2B386079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7F21E6-A2D5-4E94-8F77-B3171762F703}" type="pres">
      <dgm:prSet presAssocID="{318D78C8-8D17-411D-9416-F6FF7A918CC3}" presName="composite" presStyleCnt="0"/>
      <dgm:spPr/>
    </dgm:pt>
    <dgm:pt modelId="{05690A12-DA6B-47F8-B124-CC869FF79416}" type="pres">
      <dgm:prSet presAssocID="{318D78C8-8D17-411D-9416-F6FF7A918CC3}" presName="parentText" presStyleLbl="alignNode1" presStyleIdx="0" presStyleCnt="1" custScaleX="88869" custScaleY="82583" custLinFactNeighborX="3820" custLinFactNeighborY="2723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4A7637-D254-42A8-BBE7-7511716D9840}" type="pres">
      <dgm:prSet presAssocID="{318D78C8-8D17-411D-9416-F6FF7A918CC3}" presName="descendantText" presStyleLbl="alignAcc1" presStyleIdx="0" presStyleCnt="1" custScaleX="109636" custScaleY="32813" custLinFactNeighborX="-116" custLinFactNeighborY="-35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F47415-A3EE-45EC-913A-D981A7782336}" srcId="{FBC6B75B-758F-44EE-815D-52A2B386079B}" destId="{318D78C8-8D17-411D-9416-F6FF7A918CC3}" srcOrd="0" destOrd="0" parTransId="{3FBEFCC4-6000-4D47-A8F4-8747F660A07A}" sibTransId="{113C5718-4B4B-49BD-88BA-91B3AA6B8725}"/>
    <dgm:cxn modelId="{ACE9D5D4-D362-456B-B240-EAF6CFE121BE}" type="presOf" srcId="{318D78C8-8D17-411D-9416-F6FF7A918CC3}" destId="{05690A12-DA6B-47F8-B124-CC869FF79416}" srcOrd="0" destOrd="0" presId="urn:microsoft.com/office/officeart/2005/8/layout/chevron2"/>
    <dgm:cxn modelId="{E3B5FB5F-8011-4EAD-8045-A0EE7675874F}" type="presOf" srcId="{FBC6B75B-758F-44EE-815D-52A2B386079B}" destId="{9E0D5A68-9A87-4BE6-A2B0-9773B330C09C}" srcOrd="0" destOrd="0" presId="urn:microsoft.com/office/officeart/2005/8/layout/chevron2"/>
    <dgm:cxn modelId="{02C05F61-8317-49CF-A981-D08A2800D1B2}" type="presOf" srcId="{6E739157-B877-4F41-9FCF-E6CD39EF2926}" destId="{874A7637-D254-42A8-BBE7-7511716D9840}" srcOrd="0" destOrd="0" presId="urn:microsoft.com/office/officeart/2005/8/layout/chevron2"/>
    <dgm:cxn modelId="{0B7D3F57-2310-40FE-8111-9ADF130622C2}" srcId="{318D78C8-8D17-411D-9416-F6FF7A918CC3}" destId="{6E739157-B877-4F41-9FCF-E6CD39EF2926}" srcOrd="0" destOrd="0" parTransId="{1F2DA566-4B0F-41F8-A6FD-9B83EDB1E206}" sibTransId="{FE0D9228-8855-40AF-864E-722BB4609103}"/>
    <dgm:cxn modelId="{3EBA775D-6C86-4763-8C9B-94CE06C0DA74}" type="presParOf" srcId="{9E0D5A68-9A87-4BE6-A2B0-9773B330C09C}" destId="{0F7F21E6-A2D5-4E94-8F77-B3171762F703}" srcOrd="0" destOrd="0" presId="urn:microsoft.com/office/officeart/2005/8/layout/chevron2"/>
    <dgm:cxn modelId="{8F5A1C90-83FC-4211-BE42-3625E650EB1C}" type="presParOf" srcId="{0F7F21E6-A2D5-4E94-8F77-B3171762F703}" destId="{05690A12-DA6B-47F8-B124-CC869FF79416}" srcOrd="0" destOrd="0" presId="urn:microsoft.com/office/officeart/2005/8/layout/chevron2"/>
    <dgm:cxn modelId="{C034EA27-92C7-4074-8592-136CB7B95D7C}" type="presParOf" srcId="{0F7F21E6-A2D5-4E94-8F77-B3171762F703}" destId="{874A7637-D254-42A8-BBE7-7511716D984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34FACE3-CC6B-418C-AD57-BC47F62BCA01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AFF072B1-3D05-44A0-95CD-AED7405890A5}">
      <dgm:prSet phldrT="[Text]"/>
      <dgm:spPr>
        <a:noFill/>
      </dgm:spPr>
      <dgm:t>
        <a:bodyPr/>
        <a:lstStyle/>
        <a:p>
          <a:r>
            <a:rPr lang="ar-SA" dirty="0" smtClean="0"/>
            <a:t> ا</a:t>
          </a:r>
          <a:r>
            <a:rPr lang="fa-IR" dirty="0" smtClean="0">
              <a:solidFill>
                <a:srgbClr val="003300"/>
              </a:solidFill>
            </a:rPr>
            <a:t>محفظه ی شیشه ای</a:t>
          </a:r>
          <a:endParaRPr lang="en-US" dirty="0">
            <a:solidFill>
              <a:schemeClr val="tx1"/>
            </a:solidFill>
          </a:endParaRPr>
        </a:p>
      </dgm:t>
    </dgm:pt>
    <dgm:pt modelId="{D5F0EEFB-E189-46A8-B6AA-968BED3965CB}" type="parTrans" cxnId="{0FD88412-70CB-412E-9BAF-5DEADC2A2FA9}">
      <dgm:prSet/>
      <dgm:spPr/>
      <dgm:t>
        <a:bodyPr/>
        <a:lstStyle/>
        <a:p>
          <a:endParaRPr lang="en-US"/>
        </a:p>
      </dgm:t>
    </dgm:pt>
    <dgm:pt modelId="{118DAD22-7691-47B6-A0AF-FDEE0120EF6D}" type="sibTrans" cxnId="{0FD88412-70CB-412E-9BAF-5DEADC2A2FA9}">
      <dgm:prSet/>
      <dgm:spPr/>
      <dgm:t>
        <a:bodyPr/>
        <a:lstStyle/>
        <a:p>
          <a:endParaRPr lang="en-US"/>
        </a:p>
      </dgm:t>
    </dgm:pt>
    <dgm:pt modelId="{CC2868B7-151E-4E18-ABAB-0E9A5817248C}" type="pres">
      <dgm:prSet presAssocID="{334FACE3-CC6B-418C-AD57-BC47F62BCA01}" presName="linearFlow" presStyleCnt="0">
        <dgm:presLayoutVars>
          <dgm:dir/>
          <dgm:resizeHandles val="exact"/>
        </dgm:presLayoutVars>
      </dgm:prSet>
      <dgm:spPr/>
    </dgm:pt>
    <dgm:pt modelId="{831DAE1B-5204-4B2D-9829-C2A373286116}" type="pres">
      <dgm:prSet presAssocID="{AFF072B1-3D05-44A0-95CD-AED7405890A5}" presName="node" presStyleLbl="node1" presStyleIdx="0" presStyleCnt="1" custScaleX="145455" custLinFactNeighborX="-32684" custLinFactNeighborY="-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899761-B55D-4850-ACEA-B5540EABACBF}" type="presOf" srcId="{334FACE3-CC6B-418C-AD57-BC47F62BCA01}" destId="{CC2868B7-151E-4E18-ABAB-0E9A5817248C}" srcOrd="0" destOrd="0" presId="urn:microsoft.com/office/officeart/2005/8/layout/equation1"/>
    <dgm:cxn modelId="{93779579-5F43-44C9-A435-1A903A6A2191}" type="presOf" srcId="{AFF072B1-3D05-44A0-95CD-AED7405890A5}" destId="{831DAE1B-5204-4B2D-9829-C2A373286116}" srcOrd="0" destOrd="0" presId="urn:microsoft.com/office/officeart/2005/8/layout/equation1"/>
    <dgm:cxn modelId="{0FD88412-70CB-412E-9BAF-5DEADC2A2FA9}" srcId="{334FACE3-CC6B-418C-AD57-BC47F62BCA01}" destId="{AFF072B1-3D05-44A0-95CD-AED7405890A5}" srcOrd="0" destOrd="0" parTransId="{D5F0EEFB-E189-46A8-B6AA-968BED3965CB}" sibTransId="{118DAD22-7691-47B6-A0AF-FDEE0120EF6D}"/>
    <dgm:cxn modelId="{C5C19FE2-C2AB-41FD-8074-ACEEFD9375A2}" type="presParOf" srcId="{CC2868B7-151E-4E18-ABAB-0E9A5817248C}" destId="{831DAE1B-5204-4B2D-9829-C2A373286116}" srcOrd="0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34FACE3-CC6B-418C-AD57-BC47F62BCA01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AFF072B1-3D05-44A0-95CD-AED7405890A5}">
      <dgm:prSet phldrT="[Text]"/>
      <dgm:spPr>
        <a:noFill/>
      </dgm:spPr>
      <dgm:t>
        <a:bodyPr/>
        <a:lstStyle/>
        <a:p>
          <a:r>
            <a:rPr lang="fa-IR" dirty="0" smtClean="0">
              <a:solidFill>
                <a:schemeClr val="tx1"/>
              </a:solidFill>
            </a:rPr>
            <a:t>زمان خاموش شدن شمع</a:t>
          </a:r>
          <a:endParaRPr lang="en-US" dirty="0">
            <a:solidFill>
              <a:schemeClr val="tx1"/>
            </a:solidFill>
          </a:endParaRPr>
        </a:p>
      </dgm:t>
    </dgm:pt>
    <dgm:pt modelId="{D5F0EEFB-E189-46A8-B6AA-968BED3965CB}" type="parTrans" cxnId="{0FD88412-70CB-412E-9BAF-5DEADC2A2FA9}">
      <dgm:prSet/>
      <dgm:spPr/>
      <dgm:t>
        <a:bodyPr/>
        <a:lstStyle/>
        <a:p>
          <a:endParaRPr lang="en-US"/>
        </a:p>
      </dgm:t>
    </dgm:pt>
    <dgm:pt modelId="{118DAD22-7691-47B6-A0AF-FDEE0120EF6D}" type="sibTrans" cxnId="{0FD88412-70CB-412E-9BAF-5DEADC2A2FA9}">
      <dgm:prSet/>
      <dgm:spPr/>
      <dgm:t>
        <a:bodyPr/>
        <a:lstStyle/>
        <a:p>
          <a:endParaRPr lang="en-US"/>
        </a:p>
      </dgm:t>
    </dgm:pt>
    <dgm:pt modelId="{CC2868B7-151E-4E18-ABAB-0E9A5817248C}" type="pres">
      <dgm:prSet presAssocID="{334FACE3-CC6B-418C-AD57-BC47F62BCA01}" presName="linearFlow" presStyleCnt="0">
        <dgm:presLayoutVars>
          <dgm:dir/>
          <dgm:resizeHandles val="exact"/>
        </dgm:presLayoutVars>
      </dgm:prSet>
      <dgm:spPr/>
    </dgm:pt>
    <dgm:pt modelId="{831DAE1B-5204-4B2D-9829-C2A373286116}" type="pres">
      <dgm:prSet presAssocID="{AFF072B1-3D05-44A0-95CD-AED7405890A5}" presName="node" presStyleLbl="node1" presStyleIdx="0" presStyleCnt="1" custScaleX="145455" custLinFactNeighborX="-32684" custLinFactNeighborY="-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E3B7D7-1CC5-44B2-B56F-3AEF3B942FA9}" type="presOf" srcId="{AFF072B1-3D05-44A0-95CD-AED7405890A5}" destId="{831DAE1B-5204-4B2D-9829-C2A373286116}" srcOrd="0" destOrd="0" presId="urn:microsoft.com/office/officeart/2005/8/layout/equation1"/>
    <dgm:cxn modelId="{946D253F-C8FB-4E92-90A8-D0F7BBEF2238}" type="presOf" srcId="{334FACE3-CC6B-418C-AD57-BC47F62BCA01}" destId="{CC2868B7-151E-4E18-ABAB-0E9A5817248C}" srcOrd="0" destOrd="0" presId="urn:microsoft.com/office/officeart/2005/8/layout/equation1"/>
    <dgm:cxn modelId="{0FD88412-70CB-412E-9BAF-5DEADC2A2FA9}" srcId="{334FACE3-CC6B-418C-AD57-BC47F62BCA01}" destId="{AFF072B1-3D05-44A0-95CD-AED7405890A5}" srcOrd="0" destOrd="0" parTransId="{D5F0EEFB-E189-46A8-B6AA-968BED3965CB}" sibTransId="{118DAD22-7691-47B6-A0AF-FDEE0120EF6D}"/>
    <dgm:cxn modelId="{B63D8CE2-9545-42C1-A7DA-A08A08530D5E}" type="presParOf" srcId="{CC2868B7-151E-4E18-ABAB-0E9A5817248C}" destId="{831DAE1B-5204-4B2D-9829-C2A373286116}" srcOrd="0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BC6B75B-758F-44EE-815D-52A2B386079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8D78C8-8D17-411D-9416-F6FF7A918CC3}">
      <dgm:prSet phldrT="[Text]"/>
      <dgm:spPr/>
      <dgm:t>
        <a:bodyPr/>
        <a:lstStyle/>
        <a:p>
          <a:r>
            <a:rPr lang="fa-IR" dirty="0" smtClean="0"/>
            <a:t>آزمایش</a:t>
          </a:r>
          <a:endParaRPr lang="en-US" dirty="0"/>
        </a:p>
      </dgm:t>
    </dgm:pt>
    <dgm:pt modelId="{3FBEFCC4-6000-4D47-A8F4-8747F660A07A}" type="parTrans" cxnId="{54F47415-A3EE-45EC-913A-D981A7782336}">
      <dgm:prSet/>
      <dgm:spPr/>
      <dgm:t>
        <a:bodyPr/>
        <a:lstStyle/>
        <a:p>
          <a:endParaRPr lang="en-US"/>
        </a:p>
      </dgm:t>
    </dgm:pt>
    <dgm:pt modelId="{113C5718-4B4B-49BD-88BA-91B3AA6B8725}" type="sibTrans" cxnId="{54F47415-A3EE-45EC-913A-D981A7782336}">
      <dgm:prSet/>
      <dgm:spPr/>
      <dgm:t>
        <a:bodyPr/>
        <a:lstStyle/>
        <a:p>
          <a:endParaRPr lang="en-US"/>
        </a:p>
      </dgm:t>
    </dgm:pt>
    <dgm:pt modelId="{6E739157-B877-4F41-9FCF-E6CD39EF2926}">
      <dgm:prSet phldrT="[Text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pPr rtl="1"/>
          <a:r>
            <a:rPr lang="fa-IR" sz="2400" dirty="0" smtClean="0">
              <a:cs typeface="B Nazanin" pitchFamily="2" charset="-78"/>
            </a:rPr>
            <a:t>تاثیرکاتالیزگر بر سرعت تغییرات شیمیایی</a:t>
          </a:r>
          <a:endParaRPr lang="en-US" sz="2400" dirty="0"/>
        </a:p>
      </dgm:t>
    </dgm:pt>
    <dgm:pt modelId="{1F2DA566-4B0F-41F8-A6FD-9B83EDB1E206}" type="parTrans" cxnId="{0B7D3F57-2310-40FE-8111-9ADF130622C2}">
      <dgm:prSet/>
      <dgm:spPr/>
      <dgm:t>
        <a:bodyPr/>
        <a:lstStyle/>
        <a:p>
          <a:endParaRPr lang="en-US"/>
        </a:p>
      </dgm:t>
    </dgm:pt>
    <dgm:pt modelId="{FE0D9228-8855-40AF-864E-722BB4609103}" type="sibTrans" cxnId="{0B7D3F57-2310-40FE-8111-9ADF130622C2}">
      <dgm:prSet/>
      <dgm:spPr/>
      <dgm:t>
        <a:bodyPr/>
        <a:lstStyle/>
        <a:p>
          <a:endParaRPr lang="en-US"/>
        </a:p>
      </dgm:t>
    </dgm:pt>
    <dgm:pt modelId="{9E0D5A68-9A87-4BE6-A2B0-9773B330C09C}" type="pres">
      <dgm:prSet presAssocID="{FBC6B75B-758F-44EE-815D-52A2B386079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7F21E6-A2D5-4E94-8F77-B3171762F703}" type="pres">
      <dgm:prSet presAssocID="{318D78C8-8D17-411D-9416-F6FF7A918CC3}" presName="composite" presStyleCnt="0"/>
      <dgm:spPr/>
    </dgm:pt>
    <dgm:pt modelId="{05690A12-DA6B-47F8-B124-CC869FF79416}" type="pres">
      <dgm:prSet presAssocID="{318D78C8-8D17-411D-9416-F6FF7A918CC3}" presName="parentText" presStyleLbl="alignNode1" presStyleIdx="0" presStyleCnt="1" custScaleX="88869" custScaleY="82583" custLinFactNeighborX="4738" custLinFactNeighborY="-1521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4A7637-D254-42A8-BBE7-7511716D9840}" type="pres">
      <dgm:prSet presAssocID="{318D78C8-8D17-411D-9416-F6FF7A918CC3}" presName="descendantText" presStyleLbl="alignAcc1" presStyleIdx="0" presStyleCnt="1" custScaleX="109636" custScaleY="32813" custLinFactNeighborX="2437" custLinFactNeighborY="-493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F47415-A3EE-45EC-913A-D981A7782336}" srcId="{FBC6B75B-758F-44EE-815D-52A2B386079B}" destId="{318D78C8-8D17-411D-9416-F6FF7A918CC3}" srcOrd="0" destOrd="0" parTransId="{3FBEFCC4-6000-4D47-A8F4-8747F660A07A}" sibTransId="{113C5718-4B4B-49BD-88BA-91B3AA6B8725}"/>
    <dgm:cxn modelId="{013DB1AC-A478-4CAE-B74D-66677926794A}" type="presOf" srcId="{6E739157-B877-4F41-9FCF-E6CD39EF2926}" destId="{874A7637-D254-42A8-BBE7-7511716D9840}" srcOrd="0" destOrd="0" presId="urn:microsoft.com/office/officeart/2005/8/layout/chevron2"/>
    <dgm:cxn modelId="{08E86E1C-623B-4827-9AEE-654CEB775283}" type="presOf" srcId="{FBC6B75B-758F-44EE-815D-52A2B386079B}" destId="{9E0D5A68-9A87-4BE6-A2B0-9773B330C09C}" srcOrd="0" destOrd="0" presId="urn:microsoft.com/office/officeart/2005/8/layout/chevron2"/>
    <dgm:cxn modelId="{0B7D3F57-2310-40FE-8111-9ADF130622C2}" srcId="{318D78C8-8D17-411D-9416-F6FF7A918CC3}" destId="{6E739157-B877-4F41-9FCF-E6CD39EF2926}" srcOrd="0" destOrd="0" parTransId="{1F2DA566-4B0F-41F8-A6FD-9B83EDB1E206}" sibTransId="{FE0D9228-8855-40AF-864E-722BB4609103}"/>
    <dgm:cxn modelId="{9E853332-0549-4B61-8C1D-70CEE7A44381}" type="presOf" srcId="{318D78C8-8D17-411D-9416-F6FF7A918CC3}" destId="{05690A12-DA6B-47F8-B124-CC869FF79416}" srcOrd="0" destOrd="0" presId="urn:microsoft.com/office/officeart/2005/8/layout/chevron2"/>
    <dgm:cxn modelId="{EE4D5F5C-F4BE-4A21-83EC-B3FED32D4577}" type="presParOf" srcId="{9E0D5A68-9A87-4BE6-A2B0-9773B330C09C}" destId="{0F7F21E6-A2D5-4E94-8F77-B3171762F703}" srcOrd="0" destOrd="0" presId="urn:microsoft.com/office/officeart/2005/8/layout/chevron2"/>
    <dgm:cxn modelId="{67DACDD1-C351-4DFB-8962-B3AB92774335}" type="presParOf" srcId="{0F7F21E6-A2D5-4E94-8F77-B3171762F703}" destId="{05690A12-DA6B-47F8-B124-CC869FF79416}" srcOrd="0" destOrd="0" presId="urn:microsoft.com/office/officeart/2005/8/layout/chevron2"/>
    <dgm:cxn modelId="{7BBECBE4-CFA4-44CB-A012-6681DEFD8F10}" type="presParOf" srcId="{0F7F21E6-A2D5-4E94-8F77-B3171762F703}" destId="{874A7637-D254-42A8-BBE7-7511716D984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1BEEE8C-A8F4-4A59-9C4F-4AEBC9FD55FC}" type="doc">
      <dgm:prSet loTypeId="urn:microsoft.com/office/officeart/2005/8/layout/hierarchy2" loCatId="hierarchy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64843717-E914-4669-BD2D-44B4A4F6ABA8}">
      <dgm:prSet phldrT="[Text]"/>
      <dgm:spPr>
        <a:solidFill>
          <a:srgbClr val="FFFF00"/>
        </a:solidFill>
      </dgm:spPr>
      <dgm:t>
        <a:bodyPr/>
        <a:lstStyle/>
        <a:p>
          <a:r>
            <a:rPr lang="ar-SA"/>
            <a:t>نشانه های تغییر شیمیایی</a:t>
          </a:r>
          <a:endParaRPr lang="en-US"/>
        </a:p>
      </dgm:t>
    </dgm:pt>
    <dgm:pt modelId="{5D0D0FDC-51CF-4497-A56A-9984A9CC6477}" type="parTrans" cxnId="{4A9C8665-3F39-4CA9-A27B-1B6B144FDE40}">
      <dgm:prSet/>
      <dgm:spPr/>
      <dgm:t>
        <a:bodyPr/>
        <a:lstStyle/>
        <a:p>
          <a:endParaRPr lang="en-US"/>
        </a:p>
      </dgm:t>
    </dgm:pt>
    <dgm:pt modelId="{BE2541AC-4008-4D61-92D9-244BD3AC1226}" type="sibTrans" cxnId="{4A9C8665-3F39-4CA9-A27B-1B6B144FDE40}">
      <dgm:prSet/>
      <dgm:spPr/>
      <dgm:t>
        <a:bodyPr/>
        <a:lstStyle/>
        <a:p>
          <a:endParaRPr lang="en-US"/>
        </a:p>
      </dgm:t>
    </dgm:pt>
    <dgm:pt modelId="{D38972B4-31C9-41E7-AA6F-48D0EE3A7E2E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ar-SA"/>
            <a:t>تولید گاز</a:t>
          </a:r>
          <a:endParaRPr lang="en-US"/>
        </a:p>
      </dgm:t>
    </dgm:pt>
    <dgm:pt modelId="{CDE4FF79-1474-48CF-8DD2-673C9A36BAEC}" type="parTrans" cxnId="{0C1926BA-3FDE-4795-B640-B71B3422CCF5}">
      <dgm:prSet/>
      <dgm:spPr/>
      <dgm:t>
        <a:bodyPr/>
        <a:lstStyle/>
        <a:p>
          <a:endParaRPr lang="en-US"/>
        </a:p>
      </dgm:t>
    </dgm:pt>
    <dgm:pt modelId="{16D39B34-626E-4F25-8DEF-E8ACD424F576}" type="sibTrans" cxnId="{0C1926BA-3FDE-4795-B640-B71B3422CCF5}">
      <dgm:prSet/>
      <dgm:spPr/>
      <dgm:t>
        <a:bodyPr/>
        <a:lstStyle/>
        <a:p>
          <a:endParaRPr lang="en-US"/>
        </a:p>
      </dgm:t>
    </dgm:pt>
    <dgm:pt modelId="{CD629F8A-1443-4A8A-BFED-FC0F42787396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ar-SA"/>
            <a:t>تولید گرما ونور</a:t>
          </a:r>
          <a:endParaRPr lang="en-US"/>
        </a:p>
      </dgm:t>
    </dgm:pt>
    <dgm:pt modelId="{8AF78A1B-64BE-4D94-9E1E-C94130B0B4BE}" type="parTrans" cxnId="{0F3C80DB-3E6C-40F5-A864-89A22E64564A}">
      <dgm:prSet/>
      <dgm:spPr/>
      <dgm:t>
        <a:bodyPr/>
        <a:lstStyle/>
        <a:p>
          <a:endParaRPr lang="en-US"/>
        </a:p>
      </dgm:t>
    </dgm:pt>
    <dgm:pt modelId="{D04145EB-D713-482A-A251-DCD94DFC04E0}" type="sibTrans" cxnId="{0F3C80DB-3E6C-40F5-A864-89A22E64564A}">
      <dgm:prSet/>
      <dgm:spPr/>
      <dgm:t>
        <a:bodyPr/>
        <a:lstStyle/>
        <a:p>
          <a:endParaRPr lang="en-US"/>
        </a:p>
      </dgm:t>
    </dgm:pt>
    <dgm:pt modelId="{8075A4E5-75C2-4A9C-925E-4F0D9006291D}">
      <dgm:prSet phldrT="[Text]"/>
      <dgm:spPr>
        <a:solidFill>
          <a:srgbClr val="793B9B"/>
        </a:solidFill>
      </dgm:spPr>
      <dgm:t>
        <a:bodyPr/>
        <a:lstStyle/>
        <a:p>
          <a:pPr rtl="1"/>
          <a:r>
            <a:rPr lang="fa-IR"/>
            <a:t>به هنگام سوختن</a:t>
          </a:r>
          <a:endParaRPr lang="en-US"/>
        </a:p>
      </dgm:t>
    </dgm:pt>
    <dgm:pt modelId="{ABD77803-E06D-4978-B333-3DE0A16B49CE}" type="parTrans" cxnId="{D9EFEB6A-FF19-45CF-AB68-A297EC0E89C1}">
      <dgm:prSet/>
      <dgm:spPr/>
      <dgm:t>
        <a:bodyPr/>
        <a:lstStyle/>
        <a:p>
          <a:endParaRPr lang="en-US"/>
        </a:p>
      </dgm:t>
    </dgm:pt>
    <dgm:pt modelId="{4B535FEE-C9C9-4EFB-BED8-584C6AD177C8}" type="sibTrans" cxnId="{D9EFEB6A-FF19-45CF-AB68-A297EC0E89C1}">
      <dgm:prSet/>
      <dgm:spPr/>
      <dgm:t>
        <a:bodyPr/>
        <a:lstStyle/>
        <a:p>
          <a:endParaRPr lang="en-US"/>
        </a:p>
      </dgm:t>
    </dgm:pt>
    <dgm:pt modelId="{F25A3316-AA5E-4380-A407-BE2994F357DF}">
      <dgm:prSet/>
      <dgm:spPr>
        <a:solidFill>
          <a:srgbClr val="FF0000"/>
        </a:solidFill>
      </dgm:spPr>
      <dgm:t>
        <a:bodyPr/>
        <a:lstStyle/>
        <a:p>
          <a:r>
            <a:rPr lang="ar-SA"/>
            <a:t>تغییر دما</a:t>
          </a:r>
          <a:endParaRPr lang="en-US"/>
        </a:p>
      </dgm:t>
    </dgm:pt>
    <dgm:pt modelId="{CF5AE22F-B44A-49F0-9B91-9746177501CD}" type="parTrans" cxnId="{0D901DB7-84DE-4629-8CE6-3E093153F125}">
      <dgm:prSet/>
      <dgm:spPr/>
      <dgm:t>
        <a:bodyPr/>
        <a:lstStyle/>
        <a:p>
          <a:endParaRPr lang="en-US"/>
        </a:p>
      </dgm:t>
    </dgm:pt>
    <dgm:pt modelId="{935AA6FC-5669-4842-9A4F-1884DF03F4FB}" type="sibTrans" cxnId="{0D901DB7-84DE-4629-8CE6-3E093153F125}">
      <dgm:prSet/>
      <dgm:spPr/>
      <dgm:t>
        <a:bodyPr/>
        <a:lstStyle/>
        <a:p>
          <a:endParaRPr lang="en-US"/>
        </a:p>
      </dgm:t>
    </dgm:pt>
    <dgm:pt modelId="{5F1E9B45-EFEE-435B-9DE8-CC54978DEC4D}">
      <dgm:prSet/>
      <dgm:spPr>
        <a:solidFill>
          <a:srgbClr val="FF99CC"/>
        </a:solidFill>
      </dgm:spPr>
      <dgm:t>
        <a:bodyPr/>
        <a:lstStyle/>
        <a:p>
          <a:r>
            <a:rPr lang="ar-SA"/>
            <a:t>تغییر رنگ</a:t>
          </a:r>
          <a:endParaRPr lang="en-US"/>
        </a:p>
      </dgm:t>
    </dgm:pt>
    <dgm:pt modelId="{02E719B2-5A5C-4E8A-9B04-D2FCD6D977FB}" type="parTrans" cxnId="{C5639A01-BFCD-4AFA-BCDF-16336CC5B1BF}">
      <dgm:prSet/>
      <dgm:spPr/>
      <dgm:t>
        <a:bodyPr/>
        <a:lstStyle/>
        <a:p>
          <a:endParaRPr lang="en-US"/>
        </a:p>
      </dgm:t>
    </dgm:pt>
    <dgm:pt modelId="{15E22BB7-F51B-402C-9A91-8F0972456134}" type="sibTrans" cxnId="{C5639A01-BFCD-4AFA-BCDF-16336CC5B1BF}">
      <dgm:prSet/>
      <dgm:spPr/>
      <dgm:t>
        <a:bodyPr/>
        <a:lstStyle/>
        <a:p>
          <a:endParaRPr lang="en-US"/>
        </a:p>
      </dgm:t>
    </dgm:pt>
    <dgm:pt modelId="{B508D4EF-B346-49A4-B7C9-DF00BE6AAB05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ar-SA" dirty="0"/>
            <a:t>آب اکسیژنه هنگام تجزیه ظرف خود را گرم می کند</a:t>
          </a:r>
          <a:endParaRPr lang="en-US" dirty="0"/>
        </a:p>
      </dgm:t>
    </dgm:pt>
    <dgm:pt modelId="{39CCE1A0-4EAF-422A-A1E5-E1ECFB6E8C8E}" type="parTrans" cxnId="{FC376858-674A-4A62-858F-065D74DF1F66}">
      <dgm:prSet/>
      <dgm:spPr/>
      <dgm:t>
        <a:bodyPr/>
        <a:lstStyle/>
        <a:p>
          <a:endParaRPr lang="en-US"/>
        </a:p>
      </dgm:t>
    </dgm:pt>
    <dgm:pt modelId="{713A7FF5-63EC-47CF-8088-7DE41A41CEF4}" type="sibTrans" cxnId="{FC376858-674A-4A62-858F-065D74DF1F66}">
      <dgm:prSet/>
      <dgm:spPr/>
      <dgm:t>
        <a:bodyPr/>
        <a:lstStyle/>
        <a:p>
          <a:endParaRPr lang="en-US"/>
        </a:p>
      </dgm:t>
    </dgm:pt>
    <dgm:pt modelId="{F2B8EAD1-744F-48D0-9B0B-DC5F151E2114}">
      <dgm:prSet/>
      <dgm:spPr>
        <a:solidFill>
          <a:srgbClr val="00B0F0"/>
        </a:solidFill>
      </dgm:spPr>
      <dgm:t>
        <a:bodyPr/>
        <a:lstStyle/>
        <a:p>
          <a:r>
            <a:rPr lang="ar-SA"/>
            <a:t>تغییر رنگ پرده در برابر نور</a:t>
          </a:r>
          <a:endParaRPr lang="en-US"/>
        </a:p>
      </dgm:t>
    </dgm:pt>
    <dgm:pt modelId="{BB9463F1-1C30-485F-BDFF-DD13587B7FD9}" type="parTrans" cxnId="{D6CED3A4-C397-429E-B1AD-65B8660E92A3}">
      <dgm:prSet/>
      <dgm:spPr/>
      <dgm:t>
        <a:bodyPr/>
        <a:lstStyle/>
        <a:p>
          <a:endParaRPr lang="en-US"/>
        </a:p>
      </dgm:t>
    </dgm:pt>
    <dgm:pt modelId="{43FF7DAC-11DF-47BD-ACB0-F834471CA961}" type="sibTrans" cxnId="{D6CED3A4-C397-429E-B1AD-65B8660E92A3}">
      <dgm:prSet/>
      <dgm:spPr/>
      <dgm:t>
        <a:bodyPr/>
        <a:lstStyle/>
        <a:p>
          <a:endParaRPr lang="en-US"/>
        </a:p>
      </dgm:t>
    </dgm:pt>
    <dgm:pt modelId="{6A1A2C85-B115-4AD6-A079-DB911ECC767E}">
      <dgm:prSet/>
      <dgm:spPr>
        <a:solidFill>
          <a:srgbClr val="FF66CC"/>
        </a:solidFill>
      </dgm:spPr>
      <dgm:t>
        <a:bodyPr/>
        <a:lstStyle/>
        <a:p>
          <a:r>
            <a:rPr lang="fa-IR" dirty="0" smtClean="0"/>
            <a:t>توليداكسيژن از آب اكسيژنه</a:t>
          </a:r>
          <a:endParaRPr lang="en-US" dirty="0"/>
        </a:p>
      </dgm:t>
    </dgm:pt>
    <dgm:pt modelId="{68FF3373-8DEC-4158-B091-E99244E19837}" type="parTrans" cxnId="{AF979E98-01B4-407A-AF6C-50E14D00611E}">
      <dgm:prSet/>
      <dgm:spPr/>
      <dgm:t>
        <a:bodyPr/>
        <a:lstStyle/>
        <a:p>
          <a:endParaRPr lang="en-US"/>
        </a:p>
      </dgm:t>
    </dgm:pt>
    <dgm:pt modelId="{3132CBD5-563E-415E-966E-D0B589C925F4}" type="sibTrans" cxnId="{AF979E98-01B4-407A-AF6C-50E14D00611E}">
      <dgm:prSet/>
      <dgm:spPr/>
      <dgm:t>
        <a:bodyPr/>
        <a:lstStyle/>
        <a:p>
          <a:endParaRPr lang="en-US"/>
        </a:p>
      </dgm:t>
    </dgm:pt>
    <dgm:pt modelId="{48AE8A1D-95E4-43DF-B43C-93F5B7DDF1ED}" type="pres">
      <dgm:prSet presAssocID="{51BEEE8C-A8F4-4A59-9C4F-4AEBC9FD55FC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F562AE-1715-462B-8A87-7E448C92922A}" type="pres">
      <dgm:prSet presAssocID="{64843717-E914-4669-BD2D-44B4A4F6ABA8}" presName="root1" presStyleCnt="0"/>
      <dgm:spPr/>
      <dgm:t>
        <a:bodyPr/>
        <a:lstStyle/>
        <a:p>
          <a:endParaRPr lang="en-US"/>
        </a:p>
      </dgm:t>
    </dgm:pt>
    <dgm:pt modelId="{83B0BCFF-76D7-472C-B53C-4A0F999FA4ED}" type="pres">
      <dgm:prSet presAssocID="{64843717-E914-4669-BD2D-44B4A4F6ABA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EF0D42-E97D-4BEF-8920-E8023AE7F68C}" type="pres">
      <dgm:prSet presAssocID="{64843717-E914-4669-BD2D-44B4A4F6ABA8}" presName="level2hierChild" presStyleCnt="0"/>
      <dgm:spPr/>
      <dgm:t>
        <a:bodyPr/>
        <a:lstStyle/>
        <a:p>
          <a:endParaRPr lang="en-US"/>
        </a:p>
      </dgm:t>
    </dgm:pt>
    <dgm:pt modelId="{79214F17-492C-42B7-92E4-DB115BEED2E6}" type="pres">
      <dgm:prSet presAssocID="{CDE4FF79-1474-48CF-8DD2-673C9A36BAEC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B60D74A1-A8C2-4979-AC71-CFDA38BF5105}" type="pres">
      <dgm:prSet presAssocID="{CDE4FF79-1474-48CF-8DD2-673C9A36BAEC}" presName="connTx" presStyleLbl="parChTrans1D2" presStyleIdx="0" presStyleCnt="4"/>
      <dgm:spPr/>
      <dgm:t>
        <a:bodyPr/>
        <a:lstStyle/>
        <a:p>
          <a:endParaRPr lang="en-US"/>
        </a:p>
      </dgm:t>
    </dgm:pt>
    <dgm:pt modelId="{2877100A-FD84-4E98-B2F7-E20452F79B6A}" type="pres">
      <dgm:prSet presAssocID="{D38972B4-31C9-41E7-AA6F-48D0EE3A7E2E}" presName="root2" presStyleCnt="0"/>
      <dgm:spPr/>
      <dgm:t>
        <a:bodyPr/>
        <a:lstStyle/>
        <a:p>
          <a:endParaRPr lang="en-US"/>
        </a:p>
      </dgm:t>
    </dgm:pt>
    <dgm:pt modelId="{E2AD2742-130B-42CA-B806-AB81271769DB}" type="pres">
      <dgm:prSet presAssocID="{D38972B4-31C9-41E7-AA6F-48D0EE3A7E2E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ED4A10-B5AF-4D9A-921F-3081331C5503}" type="pres">
      <dgm:prSet presAssocID="{D38972B4-31C9-41E7-AA6F-48D0EE3A7E2E}" presName="level3hierChild" presStyleCnt="0"/>
      <dgm:spPr/>
      <dgm:t>
        <a:bodyPr/>
        <a:lstStyle/>
        <a:p>
          <a:endParaRPr lang="en-US"/>
        </a:p>
      </dgm:t>
    </dgm:pt>
    <dgm:pt modelId="{9DA2CB7A-735A-4E4D-BA9A-AE00E1D0549F}" type="pres">
      <dgm:prSet presAssocID="{68FF3373-8DEC-4158-B091-E99244E19837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CD3E312D-9A0C-4E01-814F-216B8E9B684C}" type="pres">
      <dgm:prSet presAssocID="{68FF3373-8DEC-4158-B091-E99244E19837}" presName="connTx" presStyleLbl="parChTrans1D3" presStyleIdx="0" presStyleCnt="4"/>
      <dgm:spPr/>
      <dgm:t>
        <a:bodyPr/>
        <a:lstStyle/>
        <a:p>
          <a:endParaRPr lang="en-US"/>
        </a:p>
      </dgm:t>
    </dgm:pt>
    <dgm:pt modelId="{DD971AC0-C9E5-4620-B428-31F867CE919C}" type="pres">
      <dgm:prSet presAssocID="{6A1A2C85-B115-4AD6-A079-DB911ECC767E}" presName="root2" presStyleCnt="0"/>
      <dgm:spPr/>
      <dgm:t>
        <a:bodyPr/>
        <a:lstStyle/>
        <a:p>
          <a:endParaRPr lang="en-US"/>
        </a:p>
      </dgm:t>
    </dgm:pt>
    <dgm:pt modelId="{5A96D3DA-1757-4B44-89E7-2CE12A5F7CF7}" type="pres">
      <dgm:prSet presAssocID="{6A1A2C85-B115-4AD6-A079-DB911ECC767E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E3FEB1-DBD7-40E4-A9BC-FC145EA0CDDC}" type="pres">
      <dgm:prSet presAssocID="{6A1A2C85-B115-4AD6-A079-DB911ECC767E}" presName="level3hierChild" presStyleCnt="0"/>
      <dgm:spPr/>
      <dgm:t>
        <a:bodyPr/>
        <a:lstStyle/>
        <a:p>
          <a:endParaRPr lang="en-US"/>
        </a:p>
      </dgm:t>
    </dgm:pt>
    <dgm:pt modelId="{1D618B70-741D-4AB6-AD48-70131087CA9D}" type="pres">
      <dgm:prSet presAssocID="{02E719B2-5A5C-4E8A-9B04-D2FCD6D977FB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D20210AF-3425-40AC-B297-FF81B0984BCD}" type="pres">
      <dgm:prSet presAssocID="{02E719B2-5A5C-4E8A-9B04-D2FCD6D977FB}" presName="connTx" presStyleLbl="parChTrans1D2" presStyleIdx="1" presStyleCnt="4"/>
      <dgm:spPr/>
      <dgm:t>
        <a:bodyPr/>
        <a:lstStyle/>
        <a:p>
          <a:endParaRPr lang="en-US"/>
        </a:p>
      </dgm:t>
    </dgm:pt>
    <dgm:pt modelId="{354F1034-EC53-443B-9E63-E6D3617265B6}" type="pres">
      <dgm:prSet presAssocID="{5F1E9B45-EFEE-435B-9DE8-CC54978DEC4D}" presName="root2" presStyleCnt="0"/>
      <dgm:spPr/>
      <dgm:t>
        <a:bodyPr/>
        <a:lstStyle/>
        <a:p>
          <a:endParaRPr lang="en-US"/>
        </a:p>
      </dgm:t>
    </dgm:pt>
    <dgm:pt modelId="{32601D3F-A990-4D7C-91B6-E768219E3B31}" type="pres">
      <dgm:prSet presAssocID="{5F1E9B45-EFEE-435B-9DE8-CC54978DEC4D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D32194-6193-46B8-B515-C7C22D28ACF1}" type="pres">
      <dgm:prSet presAssocID="{5F1E9B45-EFEE-435B-9DE8-CC54978DEC4D}" presName="level3hierChild" presStyleCnt="0"/>
      <dgm:spPr/>
      <dgm:t>
        <a:bodyPr/>
        <a:lstStyle/>
        <a:p>
          <a:endParaRPr lang="en-US"/>
        </a:p>
      </dgm:t>
    </dgm:pt>
    <dgm:pt modelId="{81AB9A24-929E-4A6A-9F9A-9D55AAB240DA}" type="pres">
      <dgm:prSet presAssocID="{BB9463F1-1C30-485F-BDFF-DD13587B7FD9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AD052560-8CF9-4626-8C13-D98D16B0BF0B}" type="pres">
      <dgm:prSet presAssocID="{BB9463F1-1C30-485F-BDFF-DD13587B7FD9}" presName="connTx" presStyleLbl="parChTrans1D3" presStyleIdx="1" presStyleCnt="4"/>
      <dgm:spPr/>
      <dgm:t>
        <a:bodyPr/>
        <a:lstStyle/>
        <a:p>
          <a:endParaRPr lang="en-US"/>
        </a:p>
      </dgm:t>
    </dgm:pt>
    <dgm:pt modelId="{574CF20F-D33C-42CD-A197-2B7B836FA33E}" type="pres">
      <dgm:prSet presAssocID="{F2B8EAD1-744F-48D0-9B0B-DC5F151E2114}" presName="root2" presStyleCnt="0"/>
      <dgm:spPr/>
      <dgm:t>
        <a:bodyPr/>
        <a:lstStyle/>
        <a:p>
          <a:endParaRPr lang="en-US"/>
        </a:p>
      </dgm:t>
    </dgm:pt>
    <dgm:pt modelId="{183FE15A-7E46-4133-BA81-A03A03254237}" type="pres">
      <dgm:prSet presAssocID="{F2B8EAD1-744F-48D0-9B0B-DC5F151E2114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B6D3F2-3BB9-4433-8D45-4653D3733449}" type="pres">
      <dgm:prSet presAssocID="{F2B8EAD1-744F-48D0-9B0B-DC5F151E2114}" presName="level3hierChild" presStyleCnt="0"/>
      <dgm:spPr/>
      <dgm:t>
        <a:bodyPr/>
        <a:lstStyle/>
        <a:p>
          <a:endParaRPr lang="en-US"/>
        </a:p>
      </dgm:t>
    </dgm:pt>
    <dgm:pt modelId="{E4A54B8F-66BC-4BA0-9EC4-305605D17A8E}" type="pres">
      <dgm:prSet presAssocID="{CF5AE22F-B44A-49F0-9B91-9746177501CD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4B805A3F-B086-4B08-8C17-E42D2C38A92B}" type="pres">
      <dgm:prSet presAssocID="{CF5AE22F-B44A-49F0-9B91-9746177501CD}" presName="connTx" presStyleLbl="parChTrans1D2" presStyleIdx="2" presStyleCnt="4"/>
      <dgm:spPr/>
      <dgm:t>
        <a:bodyPr/>
        <a:lstStyle/>
        <a:p>
          <a:endParaRPr lang="en-US"/>
        </a:p>
      </dgm:t>
    </dgm:pt>
    <dgm:pt modelId="{3ADE1E50-FC84-490D-8B7C-285E234FFC39}" type="pres">
      <dgm:prSet presAssocID="{F25A3316-AA5E-4380-A407-BE2994F357DF}" presName="root2" presStyleCnt="0"/>
      <dgm:spPr/>
      <dgm:t>
        <a:bodyPr/>
        <a:lstStyle/>
        <a:p>
          <a:endParaRPr lang="en-US"/>
        </a:p>
      </dgm:t>
    </dgm:pt>
    <dgm:pt modelId="{8261A427-1B27-45A5-96F6-5398DE3D739F}" type="pres">
      <dgm:prSet presAssocID="{F25A3316-AA5E-4380-A407-BE2994F357DF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FCA2AD-F02F-4B82-9DDC-90F5A410202C}" type="pres">
      <dgm:prSet presAssocID="{F25A3316-AA5E-4380-A407-BE2994F357DF}" presName="level3hierChild" presStyleCnt="0"/>
      <dgm:spPr/>
      <dgm:t>
        <a:bodyPr/>
        <a:lstStyle/>
        <a:p>
          <a:endParaRPr lang="en-US"/>
        </a:p>
      </dgm:t>
    </dgm:pt>
    <dgm:pt modelId="{B51EC99B-AA36-48B9-B7AC-118128AD2AD5}" type="pres">
      <dgm:prSet presAssocID="{39CCE1A0-4EAF-422A-A1E5-E1ECFB6E8C8E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C91C2160-C081-451E-8E50-EB58DFE1B304}" type="pres">
      <dgm:prSet presAssocID="{39CCE1A0-4EAF-422A-A1E5-E1ECFB6E8C8E}" presName="connTx" presStyleLbl="parChTrans1D3" presStyleIdx="2" presStyleCnt="4"/>
      <dgm:spPr/>
      <dgm:t>
        <a:bodyPr/>
        <a:lstStyle/>
        <a:p>
          <a:endParaRPr lang="en-US"/>
        </a:p>
      </dgm:t>
    </dgm:pt>
    <dgm:pt modelId="{61D3645D-8707-47F3-8843-5BD269312211}" type="pres">
      <dgm:prSet presAssocID="{B508D4EF-B346-49A4-B7C9-DF00BE6AAB05}" presName="root2" presStyleCnt="0"/>
      <dgm:spPr/>
      <dgm:t>
        <a:bodyPr/>
        <a:lstStyle/>
        <a:p>
          <a:endParaRPr lang="en-US"/>
        </a:p>
      </dgm:t>
    </dgm:pt>
    <dgm:pt modelId="{B3DE8A10-976F-4B6B-9844-22F15A617D07}" type="pres">
      <dgm:prSet presAssocID="{B508D4EF-B346-49A4-B7C9-DF00BE6AAB05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501CBA-32B3-4881-9220-EDC14376E8E2}" type="pres">
      <dgm:prSet presAssocID="{B508D4EF-B346-49A4-B7C9-DF00BE6AAB05}" presName="level3hierChild" presStyleCnt="0"/>
      <dgm:spPr/>
      <dgm:t>
        <a:bodyPr/>
        <a:lstStyle/>
        <a:p>
          <a:endParaRPr lang="en-US"/>
        </a:p>
      </dgm:t>
    </dgm:pt>
    <dgm:pt modelId="{57E16226-FCD9-46CD-996F-EE1191CFF21F}" type="pres">
      <dgm:prSet presAssocID="{8AF78A1B-64BE-4D94-9E1E-C94130B0B4BE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AD09BCCE-0229-41C4-B515-BE128C4D1387}" type="pres">
      <dgm:prSet presAssocID="{8AF78A1B-64BE-4D94-9E1E-C94130B0B4BE}" presName="connTx" presStyleLbl="parChTrans1D2" presStyleIdx="3" presStyleCnt="4"/>
      <dgm:spPr/>
      <dgm:t>
        <a:bodyPr/>
        <a:lstStyle/>
        <a:p>
          <a:endParaRPr lang="en-US"/>
        </a:p>
      </dgm:t>
    </dgm:pt>
    <dgm:pt modelId="{131B378A-500A-45EC-92C5-5F587802420B}" type="pres">
      <dgm:prSet presAssocID="{CD629F8A-1443-4A8A-BFED-FC0F42787396}" presName="root2" presStyleCnt="0"/>
      <dgm:spPr/>
      <dgm:t>
        <a:bodyPr/>
        <a:lstStyle/>
        <a:p>
          <a:endParaRPr lang="en-US"/>
        </a:p>
      </dgm:t>
    </dgm:pt>
    <dgm:pt modelId="{3C4FB821-F51D-4FD2-BDB2-53259244FBC6}" type="pres">
      <dgm:prSet presAssocID="{CD629F8A-1443-4A8A-BFED-FC0F42787396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575628-9695-4855-88AC-16E69D808F6F}" type="pres">
      <dgm:prSet presAssocID="{CD629F8A-1443-4A8A-BFED-FC0F42787396}" presName="level3hierChild" presStyleCnt="0"/>
      <dgm:spPr/>
      <dgm:t>
        <a:bodyPr/>
        <a:lstStyle/>
        <a:p>
          <a:endParaRPr lang="en-US"/>
        </a:p>
      </dgm:t>
    </dgm:pt>
    <dgm:pt modelId="{2A913D92-6681-4EBB-8C8F-E5D3DA853CE5}" type="pres">
      <dgm:prSet presAssocID="{ABD77803-E06D-4978-B333-3DE0A16B49CE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B1563D92-E5A1-4B85-8959-E960698D248A}" type="pres">
      <dgm:prSet presAssocID="{ABD77803-E06D-4978-B333-3DE0A16B49CE}" presName="connTx" presStyleLbl="parChTrans1D3" presStyleIdx="3" presStyleCnt="4"/>
      <dgm:spPr/>
      <dgm:t>
        <a:bodyPr/>
        <a:lstStyle/>
        <a:p>
          <a:endParaRPr lang="en-US"/>
        </a:p>
      </dgm:t>
    </dgm:pt>
    <dgm:pt modelId="{60C8F65D-9874-4553-B58E-2DBEFE3406BD}" type="pres">
      <dgm:prSet presAssocID="{8075A4E5-75C2-4A9C-925E-4F0D9006291D}" presName="root2" presStyleCnt="0"/>
      <dgm:spPr/>
      <dgm:t>
        <a:bodyPr/>
        <a:lstStyle/>
        <a:p>
          <a:endParaRPr lang="en-US"/>
        </a:p>
      </dgm:t>
    </dgm:pt>
    <dgm:pt modelId="{F1F625D7-1DF4-4280-A02D-6F601F92EC9F}" type="pres">
      <dgm:prSet presAssocID="{8075A4E5-75C2-4A9C-925E-4F0D9006291D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9AE498-C2FF-49C0-B0F5-F01F81BC9223}" type="pres">
      <dgm:prSet presAssocID="{8075A4E5-75C2-4A9C-925E-4F0D9006291D}" presName="level3hierChild" presStyleCnt="0"/>
      <dgm:spPr/>
      <dgm:t>
        <a:bodyPr/>
        <a:lstStyle/>
        <a:p>
          <a:endParaRPr lang="en-US"/>
        </a:p>
      </dgm:t>
    </dgm:pt>
  </dgm:ptLst>
  <dgm:cxnLst>
    <dgm:cxn modelId="{FC376858-674A-4A62-858F-065D74DF1F66}" srcId="{F25A3316-AA5E-4380-A407-BE2994F357DF}" destId="{B508D4EF-B346-49A4-B7C9-DF00BE6AAB05}" srcOrd="0" destOrd="0" parTransId="{39CCE1A0-4EAF-422A-A1E5-E1ECFB6E8C8E}" sibTransId="{713A7FF5-63EC-47CF-8088-7DE41A41CEF4}"/>
    <dgm:cxn modelId="{A5742D0F-48BA-4C08-8BC8-2DD76F02D9AF}" type="presOf" srcId="{B508D4EF-B346-49A4-B7C9-DF00BE6AAB05}" destId="{B3DE8A10-976F-4B6B-9844-22F15A617D07}" srcOrd="0" destOrd="0" presId="urn:microsoft.com/office/officeart/2005/8/layout/hierarchy2"/>
    <dgm:cxn modelId="{E3B006C1-DC3A-478F-8AFC-C48449027EE6}" type="presOf" srcId="{39CCE1A0-4EAF-422A-A1E5-E1ECFB6E8C8E}" destId="{B51EC99B-AA36-48B9-B7AC-118128AD2AD5}" srcOrd="0" destOrd="0" presId="urn:microsoft.com/office/officeart/2005/8/layout/hierarchy2"/>
    <dgm:cxn modelId="{A11E36DD-E4F1-4EA8-A61A-6F343A61239B}" type="presOf" srcId="{51BEEE8C-A8F4-4A59-9C4F-4AEBC9FD55FC}" destId="{48AE8A1D-95E4-43DF-B43C-93F5B7DDF1ED}" srcOrd="0" destOrd="0" presId="urn:microsoft.com/office/officeart/2005/8/layout/hierarchy2"/>
    <dgm:cxn modelId="{5192B767-101B-4508-AD95-7904C61A344B}" type="presOf" srcId="{CD629F8A-1443-4A8A-BFED-FC0F42787396}" destId="{3C4FB821-F51D-4FD2-BDB2-53259244FBC6}" srcOrd="0" destOrd="0" presId="urn:microsoft.com/office/officeart/2005/8/layout/hierarchy2"/>
    <dgm:cxn modelId="{1FB8CE71-ECFD-40E3-A43F-CA2DE89BD65E}" type="presOf" srcId="{8075A4E5-75C2-4A9C-925E-4F0D9006291D}" destId="{F1F625D7-1DF4-4280-A02D-6F601F92EC9F}" srcOrd="0" destOrd="0" presId="urn:microsoft.com/office/officeart/2005/8/layout/hierarchy2"/>
    <dgm:cxn modelId="{629784AD-67D2-4661-ABD6-09870CC68EBE}" type="presOf" srcId="{8AF78A1B-64BE-4D94-9E1E-C94130B0B4BE}" destId="{AD09BCCE-0229-41C4-B515-BE128C4D1387}" srcOrd="1" destOrd="0" presId="urn:microsoft.com/office/officeart/2005/8/layout/hierarchy2"/>
    <dgm:cxn modelId="{322CADF3-0D16-4F43-9721-B4A0C9DED49E}" type="presOf" srcId="{02E719B2-5A5C-4E8A-9B04-D2FCD6D977FB}" destId="{D20210AF-3425-40AC-B297-FF81B0984BCD}" srcOrd="1" destOrd="0" presId="urn:microsoft.com/office/officeart/2005/8/layout/hierarchy2"/>
    <dgm:cxn modelId="{41827F9C-C903-463B-9BC1-CA4CFA5BF29A}" type="presOf" srcId="{CF5AE22F-B44A-49F0-9B91-9746177501CD}" destId="{4B805A3F-B086-4B08-8C17-E42D2C38A92B}" srcOrd="1" destOrd="0" presId="urn:microsoft.com/office/officeart/2005/8/layout/hierarchy2"/>
    <dgm:cxn modelId="{3CA7CA10-59FC-413B-9A2B-C2A53107ABFD}" type="presOf" srcId="{8AF78A1B-64BE-4D94-9E1E-C94130B0B4BE}" destId="{57E16226-FCD9-46CD-996F-EE1191CFF21F}" srcOrd="0" destOrd="0" presId="urn:microsoft.com/office/officeart/2005/8/layout/hierarchy2"/>
    <dgm:cxn modelId="{4F63CF32-7F7D-4E8D-9227-287639F8D4CE}" type="presOf" srcId="{F2B8EAD1-744F-48D0-9B0B-DC5F151E2114}" destId="{183FE15A-7E46-4133-BA81-A03A03254237}" srcOrd="0" destOrd="0" presId="urn:microsoft.com/office/officeart/2005/8/layout/hierarchy2"/>
    <dgm:cxn modelId="{12C93ED0-1BF2-49E6-AD1D-F9BC457A832F}" type="presOf" srcId="{39CCE1A0-4EAF-422A-A1E5-E1ECFB6E8C8E}" destId="{C91C2160-C081-451E-8E50-EB58DFE1B304}" srcOrd="1" destOrd="0" presId="urn:microsoft.com/office/officeart/2005/8/layout/hierarchy2"/>
    <dgm:cxn modelId="{F6CBD853-D201-4614-9E41-D22B36A63433}" type="presOf" srcId="{CDE4FF79-1474-48CF-8DD2-673C9A36BAEC}" destId="{B60D74A1-A8C2-4979-AC71-CFDA38BF5105}" srcOrd="1" destOrd="0" presId="urn:microsoft.com/office/officeart/2005/8/layout/hierarchy2"/>
    <dgm:cxn modelId="{26677B98-CEB8-4801-AB09-FD40961B74B5}" type="presOf" srcId="{BB9463F1-1C30-485F-BDFF-DD13587B7FD9}" destId="{AD052560-8CF9-4626-8C13-D98D16B0BF0B}" srcOrd="1" destOrd="0" presId="urn:microsoft.com/office/officeart/2005/8/layout/hierarchy2"/>
    <dgm:cxn modelId="{0D901DB7-84DE-4629-8CE6-3E093153F125}" srcId="{64843717-E914-4669-BD2D-44B4A4F6ABA8}" destId="{F25A3316-AA5E-4380-A407-BE2994F357DF}" srcOrd="2" destOrd="0" parTransId="{CF5AE22F-B44A-49F0-9B91-9746177501CD}" sibTransId="{935AA6FC-5669-4842-9A4F-1884DF03F4FB}"/>
    <dgm:cxn modelId="{D6CED3A4-C397-429E-B1AD-65B8660E92A3}" srcId="{5F1E9B45-EFEE-435B-9DE8-CC54978DEC4D}" destId="{F2B8EAD1-744F-48D0-9B0B-DC5F151E2114}" srcOrd="0" destOrd="0" parTransId="{BB9463F1-1C30-485F-BDFF-DD13587B7FD9}" sibTransId="{43FF7DAC-11DF-47BD-ACB0-F834471CA961}"/>
    <dgm:cxn modelId="{70DCE905-2152-4B9C-856A-E3A8F307AEE7}" type="presOf" srcId="{F25A3316-AA5E-4380-A407-BE2994F357DF}" destId="{8261A427-1B27-45A5-96F6-5398DE3D739F}" srcOrd="0" destOrd="0" presId="urn:microsoft.com/office/officeart/2005/8/layout/hierarchy2"/>
    <dgm:cxn modelId="{BB2994AB-15EE-4307-96CB-BE2520C41554}" type="presOf" srcId="{68FF3373-8DEC-4158-B091-E99244E19837}" destId="{9DA2CB7A-735A-4E4D-BA9A-AE00E1D0549F}" srcOrd="0" destOrd="0" presId="urn:microsoft.com/office/officeart/2005/8/layout/hierarchy2"/>
    <dgm:cxn modelId="{C5639A01-BFCD-4AFA-BCDF-16336CC5B1BF}" srcId="{64843717-E914-4669-BD2D-44B4A4F6ABA8}" destId="{5F1E9B45-EFEE-435B-9DE8-CC54978DEC4D}" srcOrd="1" destOrd="0" parTransId="{02E719B2-5A5C-4E8A-9B04-D2FCD6D977FB}" sibTransId="{15E22BB7-F51B-402C-9A91-8F0972456134}"/>
    <dgm:cxn modelId="{B1F162EF-A1E6-4430-9095-83CE5CFD1E56}" type="presOf" srcId="{6A1A2C85-B115-4AD6-A079-DB911ECC767E}" destId="{5A96D3DA-1757-4B44-89E7-2CE12A5F7CF7}" srcOrd="0" destOrd="0" presId="urn:microsoft.com/office/officeart/2005/8/layout/hierarchy2"/>
    <dgm:cxn modelId="{703B9CB0-105A-42F0-BA4A-1C0233919A77}" type="presOf" srcId="{64843717-E914-4669-BD2D-44B4A4F6ABA8}" destId="{83B0BCFF-76D7-472C-B53C-4A0F999FA4ED}" srcOrd="0" destOrd="0" presId="urn:microsoft.com/office/officeart/2005/8/layout/hierarchy2"/>
    <dgm:cxn modelId="{D9EFEB6A-FF19-45CF-AB68-A297EC0E89C1}" srcId="{CD629F8A-1443-4A8A-BFED-FC0F42787396}" destId="{8075A4E5-75C2-4A9C-925E-4F0D9006291D}" srcOrd="0" destOrd="0" parTransId="{ABD77803-E06D-4978-B333-3DE0A16B49CE}" sibTransId="{4B535FEE-C9C9-4EFB-BED8-584C6AD177C8}"/>
    <dgm:cxn modelId="{0F3C80DB-3E6C-40F5-A864-89A22E64564A}" srcId="{64843717-E914-4669-BD2D-44B4A4F6ABA8}" destId="{CD629F8A-1443-4A8A-BFED-FC0F42787396}" srcOrd="3" destOrd="0" parTransId="{8AF78A1B-64BE-4D94-9E1E-C94130B0B4BE}" sibTransId="{D04145EB-D713-482A-A251-DCD94DFC04E0}"/>
    <dgm:cxn modelId="{D21C04DF-79F6-4787-AD3E-708B0CDC77F7}" type="presOf" srcId="{CDE4FF79-1474-48CF-8DD2-673C9A36BAEC}" destId="{79214F17-492C-42B7-92E4-DB115BEED2E6}" srcOrd="0" destOrd="0" presId="urn:microsoft.com/office/officeart/2005/8/layout/hierarchy2"/>
    <dgm:cxn modelId="{E993BF9C-D8D5-4388-AAF6-E18252236B68}" type="presOf" srcId="{5F1E9B45-EFEE-435B-9DE8-CC54978DEC4D}" destId="{32601D3F-A990-4D7C-91B6-E768219E3B31}" srcOrd="0" destOrd="0" presId="urn:microsoft.com/office/officeart/2005/8/layout/hierarchy2"/>
    <dgm:cxn modelId="{0C1926BA-3FDE-4795-B640-B71B3422CCF5}" srcId="{64843717-E914-4669-BD2D-44B4A4F6ABA8}" destId="{D38972B4-31C9-41E7-AA6F-48D0EE3A7E2E}" srcOrd="0" destOrd="0" parTransId="{CDE4FF79-1474-48CF-8DD2-673C9A36BAEC}" sibTransId="{16D39B34-626E-4F25-8DEF-E8ACD424F576}"/>
    <dgm:cxn modelId="{159E0A2B-5E83-4D92-9B59-29BC308CA311}" type="presOf" srcId="{ABD77803-E06D-4978-B333-3DE0A16B49CE}" destId="{2A913D92-6681-4EBB-8C8F-E5D3DA853CE5}" srcOrd="0" destOrd="0" presId="urn:microsoft.com/office/officeart/2005/8/layout/hierarchy2"/>
    <dgm:cxn modelId="{AF979E98-01B4-407A-AF6C-50E14D00611E}" srcId="{D38972B4-31C9-41E7-AA6F-48D0EE3A7E2E}" destId="{6A1A2C85-B115-4AD6-A079-DB911ECC767E}" srcOrd="0" destOrd="0" parTransId="{68FF3373-8DEC-4158-B091-E99244E19837}" sibTransId="{3132CBD5-563E-415E-966E-D0B589C925F4}"/>
    <dgm:cxn modelId="{4A9C8665-3F39-4CA9-A27B-1B6B144FDE40}" srcId="{51BEEE8C-A8F4-4A59-9C4F-4AEBC9FD55FC}" destId="{64843717-E914-4669-BD2D-44B4A4F6ABA8}" srcOrd="0" destOrd="0" parTransId="{5D0D0FDC-51CF-4497-A56A-9984A9CC6477}" sibTransId="{BE2541AC-4008-4D61-92D9-244BD3AC1226}"/>
    <dgm:cxn modelId="{E07DEFE4-DE77-419C-A798-582B799371CF}" type="presOf" srcId="{68FF3373-8DEC-4158-B091-E99244E19837}" destId="{CD3E312D-9A0C-4E01-814F-216B8E9B684C}" srcOrd="1" destOrd="0" presId="urn:microsoft.com/office/officeart/2005/8/layout/hierarchy2"/>
    <dgm:cxn modelId="{DB8B8ADB-0E46-427E-A81C-F5F51B75087E}" type="presOf" srcId="{D38972B4-31C9-41E7-AA6F-48D0EE3A7E2E}" destId="{E2AD2742-130B-42CA-B806-AB81271769DB}" srcOrd="0" destOrd="0" presId="urn:microsoft.com/office/officeart/2005/8/layout/hierarchy2"/>
    <dgm:cxn modelId="{8874B2B7-E37F-4B11-BD05-F61C996750C2}" type="presOf" srcId="{ABD77803-E06D-4978-B333-3DE0A16B49CE}" destId="{B1563D92-E5A1-4B85-8959-E960698D248A}" srcOrd="1" destOrd="0" presId="urn:microsoft.com/office/officeart/2005/8/layout/hierarchy2"/>
    <dgm:cxn modelId="{DE9E4FC0-9D33-4324-982C-4E393BAD0226}" type="presOf" srcId="{BB9463F1-1C30-485F-BDFF-DD13587B7FD9}" destId="{81AB9A24-929E-4A6A-9F9A-9D55AAB240DA}" srcOrd="0" destOrd="0" presId="urn:microsoft.com/office/officeart/2005/8/layout/hierarchy2"/>
    <dgm:cxn modelId="{4B8B0C5A-4A93-43A0-A2AE-63A21F51E1B8}" type="presOf" srcId="{02E719B2-5A5C-4E8A-9B04-D2FCD6D977FB}" destId="{1D618B70-741D-4AB6-AD48-70131087CA9D}" srcOrd="0" destOrd="0" presId="urn:microsoft.com/office/officeart/2005/8/layout/hierarchy2"/>
    <dgm:cxn modelId="{19865F89-B9D8-46BA-B494-F7A41D37BCEB}" type="presOf" srcId="{CF5AE22F-B44A-49F0-9B91-9746177501CD}" destId="{E4A54B8F-66BC-4BA0-9EC4-305605D17A8E}" srcOrd="0" destOrd="0" presId="urn:microsoft.com/office/officeart/2005/8/layout/hierarchy2"/>
    <dgm:cxn modelId="{24EF0AE9-3F29-41D0-821A-4170C256CDA7}" type="presParOf" srcId="{48AE8A1D-95E4-43DF-B43C-93F5B7DDF1ED}" destId="{D0F562AE-1715-462B-8A87-7E448C92922A}" srcOrd="0" destOrd="0" presId="urn:microsoft.com/office/officeart/2005/8/layout/hierarchy2"/>
    <dgm:cxn modelId="{3F9101A8-491E-4698-A141-43C2739D40CD}" type="presParOf" srcId="{D0F562AE-1715-462B-8A87-7E448C92922A}" destId="{83B0BCFF-76D7-472C-B53C-4A0F999FA4ED}" srcOrd="0" destOrd="0" presId="urn:microsoft.com/office/officeart/2005/8/layout/hierarchy2"/>
    <dgm:cxn modelId="{C4A089E1-06DE-4E58-AB85-3DC40C1389B3}" type="presParOf" srcId="{D0F562AE-1715-462B-8A87-7E448C92922A}" destId="{80EF0D42-E97D-4BEF-8920-E8023AE7F68C}" srcOrd="1" destOrd="0" presId="urn:microsoft.com/office/officeart/2005/8/layout/hierarchy2"/>
    <dgm:cxn modelId="{EE0636E8-85C7-4AA4-A451-4327AEC200BB}" type="presParOf" srcId="{80EF0D42-E97D-4BEF-8920-E8023AE7F68C}" destId="{79214F17-492C-42B7-92E4-DB115BEED2E6}" srcOrd="0" destOrd="0" presId="urn:microsoft.com/office/officeart/2005/8/layout/hierarchy2"/>
    <dgm:cxn modelId="{286ACCE9-AF51-4BF1-9DCD-4EB98EB79C80}" type="presParOf" srcId="{79214F17-492C-42B7-92E4-DB115BEED2E6}" destId="{B60D74A1-A8C2-4979-AC71-CFDA38BF5105}" srcOrd="0" destOrd="0" presId="urn:microsoft.com/office/officeart/2005/8/layout/hierarchy2"/>
    <dgm:cxn modelId="{00F8F602-544B-41E6-95FA-1A1FBB38606F}" type="presParOf" srcId="{80EF0D42-E97D-4BEF-8920-E8023AE7F68C}" destId="{2877100A-FD84-4E98-B2F7-E20452F79B6A}" srcOrd="1" destOrd="0" presId="urn:microsoft.com/office/officeart/2005/8/layout/hierarchy2"/>
    <dgm:cxn modelId="{68A7778E-BFB7-4BCC-AE4D-FB3D5B90C778}" type="presParOf" srcId="{2877100A-FD84-4E98-B2F7-E20452F79B6A}" destId="{E2AD2742-130B-42CA-B806-AB81271769DB}" srcOrd="0" destOrd="0" presId="urn:microsoft.com/office/officeart/2005/8/layout/hierarchy2"/>
    <dgm:cxn modelId="{3C8A6F19-DF4D-4406-B528-10B769D6B37C}" type="presParOf" srcId="{2877100A-FD84-4E98-B2F7-E20452F79B6A}" destId="{4DED4A10-B5AF-4D9A-921F-3081331C5503}" srcOrd="1" destOrd="0" presId="urn:microsoft.com/office/officeart/2005/8/layout/hierarchy2"/>
    <dgm:cxn modelId="{E2D591E6-1230-4F04-9C17-D094BAF811CB}" type="presParOf" srcId="{4DED4A10-B5AF-4D9A-921F-3081331C5503}" destId="{9DA2CB7A-735A-4E4D-BA9A-AE00E1D0549F}" srcOrd="0" destOrd="0" presId="urn:microsoft.com/office/officeart/2005/8/layout/hierarchy2"/>
    <dgm:cxn modelId="{5638216C-CB05-4746-8A3F-4B3EE912BB4C}" type="presParOf" srcId="{9DA2CB7A-735A-4E4D-BA9A-AE00E1D0549F}" destId="{CD3E312D-9A0C-4E01-814F-216B8E9B684C}" srcOrd="0" destOrd="0" presId="urn:microsoft.com/office/officeart/2005/8/layout/hierarchy2"/>
    <dgm:cxn modelId="{361E3453-C52A-4BFA-9B9E-DA3617E974DC}" type="presParOf" srcId="{4DED4A10-B5AF-4D9A-921F-3081331C5503}" destId="{DD971AC0-C9E5-4620-B428-31F867CE919C}" srcOrd="1" destOrd="0" presId="urn:microsoft.com/office/officeart/2005/8/layout/hierarchy2"/>
    <dgm:cxn modelId="{8A5AB6C4-786F-49BF-96ED-A207DA0CAEDB}" type="presParOf" srcId="{DD971AC0-C9E5-4620-B428-31F867CE919C}" destId="{5A96D3DA-1757-4B44-89E7-2CE12A5F7CF7}" srcOrd="0" destOrd="0" presId="urn:microsoft.com/office/officeart/2005/8/layout/hierarchy2"/>
    <dgm:cxn modelId="{634A2C81-F3E1-472A-9626-342D12FAE5D3}" type="presParOf" srcId="{DD971AC0-C9E5-4620-B428-31F867CE919C}" destId="{12E3FEB1-DBD7-40E4-A9BC-FC145EA0CDDC}" srcOrd="1" destOrd="0" presId="urn:microsoft.com/office/officeart/2005/8/layout/hierarchy2"/>
    <dgm:cxn modelId="{AA9135DE-5311-4595-9ADE-BAE7DC99F40C}" type="presParOf" srcId="{80EF0D42-E97D-4BEF-8920-E8023AE7F68C}" destId="{1D618B70-741D-4AB6-AD48-70131087CA9D}" srcOrd="2" destOrd="0" presId="urn:microsoft.com/office/officeart/2005/8/layout/hierarchy2"/>
    <dgm:cxn modelId="{1183E35C-09B7-4BC4-958B-51C56C541160}" type="presParOf" srcId="{1D618B70-741D-4AB6-AD48-70131087CA9D}" destId="{D20210AF-3425-40AC-B297-FF81B0984BCD}" srcOrd="0" destOrd="0" presId="urn:microsoft.com/office/officeart/2005/8/layout/hierarchy2"/>
    <dgm:cxn modelId="{1A6BAB42-A0DB-44CB-B23D-CD7E0D372D15}" type="presParOf" srcId="{80EF0D42-E97D-4BEF-8920-E8023AE7F68C}" destId="{354F1034-EC53-443B-9E63-E6D3617265B6}" srcOrd="3" destOrd="0" presId="urn:microsoft.com/office/officeart/2005/8/layout/hierarchy2"/>
    <dgm:cxn modelId="{1947A83F-18F2-43F0-AECB-2EE6027E8988}" type="presParOf" srcId="{354F1034-EC53-443B-9E63-E6D3617265B6}" destId="{32601D3F-A990-4D7C-91B6-E768219E3B31}" srcOrd="0" destOrd="0" presId="urn:microsoft.com/office/officeart/2005/8/layout/hierarchy2"/>
    <dgm:cxn modelId="{D0649C90-11D1-4C81-8E00-C05B42F22CC7}" type="presParOf" srcId="{354F1034-EC53-443B-9E63-E6D3617265B6}" destId="{03D32194-6193-46B8-B515-C7C22D28ACF1}" srcOrd="1" destOrd="0" presId="urn:microsoft.com/office/officeart/2005/8/layout/hierarchy2"/>
    <dgm:cxn modelId="{1BD40E92-5B33-4AE1-A7D5-7C0019844C4A}" type="presParOf" srcId="{03D32194-6193-46B8-B515-C7C22D28ACF1}" destId="{81AB9A24-929E-4A6A-9F9A-9D55AAB240DA}" srcOrd="0" destOrd="0" presId="urn:microsoft.com/office/officeart/2005/8/layout/hierarchy2"/>
    <dgm:cxn modelId="{573BA7DD-773B-4776-BFC7-02DFAF3BC353}" type="presParOf" srcId="{81AB9A24-929E-4A6A-9F9A-9D55AAB240DA}" destId="{AD052560-8CF9-4626-8C13-D98D16B0BF0B}" srcOrd="0" destOrd="0" presId="urn:microsoft.com/office/officeart/2005/8/layout/hierarchy2"/>
    <dgm:cxn modelId="{D103EB29-D1CB-4A78-9E4C-BCB202282AAD}" type="presParOf" srcId="{03D32194-6193-46B8-B515-C7C22D28ACF1}" destId="{574CF20F-D33C-42CD-A197-2B7B836FA33E}" srcOrd="1" destOrd="0" presId="urn:microsoft.com/office/officeart/2005/8/layout/hierarchy2"/>
    <dgm:cxn modelId="{D5E1EE7F-B760-44CA-BBEB-C386D255FDE3}" type="presParOf" srcId="{574CF20F-D33C-42CD-A197-2B7B836FA33E}" destId="{183FE15A-7E46-4133-BA81-A03A03254237}" srcOrd="0" destOrd="0" presId="urn:microsoft.com/office/officeart/2005/8/layout/hierarchy2"/>
    <dgm:cxn modelId="{A7A7B297-9ADD-4B7C-9582-FB544113F9AF}" type="presParOf" srcId="{574CF20F-D33C-42CD-A197-2B7B836FA33E}" destId="{F1B6D3F2-3BB9-4433-8D45-4653D3733449}" srcOrd="1" destOrd="0" presId="urn:microsoft.com/office/officeart/2005/8/layout/hierarchy2"/>
    <dgm:cxn modelId="{1B4427A3-9785-4CA8-BE23-F2FC64B63131}" type="presParOf" srcId="{80EF0D42-E97D-4BEF-8920-E8023AE7F68C}" destId="{E4A54B8F-66BC-4BA0-9EC4-305605D17A8E}" srcOrd="4" destOrd="0" presId="urn:microsoft.com/office/officeart/2005/8/layout/hierarchy2"/>
    <dgm:cxn modelId="{A2BF3CB6-3422-4163-A6D8-958B7F9824D1}" type="presParOf" srcId="{E4A54B8F-66BC-4BA0-9EC4-305605D17A8E}" destId="{4B805A3F-B086-4B08-8C17-E42D2C38A92B}" srcOrd="0" destOrd="0" presId="urn:microsoft.com/office/officeart/2005/8/layout/hierarchy2"/>
    <dgm:cxn modelId="{F06093B2-ADF6-42B9-9D13-2C3F226BD703}" type="presParOf" srcId="{80EF0D42-E97D-4BEF-8920-E8023AE7F68C}" destId="{3ADE1E50-FC84-490D-8B7C-285E234FFC39}" srcOrd="5" destOrd="0" presId="urn:microsoft.com/office/officeart/2005/8/layout/hierarchy2"/>
    <dgm:cxn modelId="{F479F5A1-3CEC-4EE7-B586-C87FA75273B2}" type="presParOf" srcId="{3ADE1E50-FC84-490D-8B7C-285E234FFC39}" destId="{8261A427-1B27-45A5-96F6-5398DE3D739F}" srcOrd="0" destOrd="0" presId="urn:microsoft.com/office/officeart/2005/8/layout/hierarchy2"/>
    <dgm:cxn modelId="{F4B160F4-51ED-4C39-90E4-4F24111C0B53}" type="presParOf" srcId="{3ADE1E50-FC84-490D-8B7C-285E234FFC39}" destId="{ABFCA2AD-F02F-4B82-9DDC-90F5A410202C}" srcOrd="1" destOrd="0" presId="urn:microsoft.com/office/officeart/2005/8/layout/hierarchy2"/>
    <dgm:cxn modelId="{5630CD20-6D8B-4576-A88E-0404885E16E7}" type="presParOf" srcId="{ABFCA2AD-F02F-4B82-9DDC-90F5A410202C}" destId="{B51EC99B-AA36-48B9-B7AC-118128AD2AD5}" srcOrd="0" destOrd="0" presId="urn:microsoft.com/office/officeart/2005/8/layout/hierarchy2"/>
    <dgm:cxn modelId="{4A6BD7BC-1394-450E-8AE7-BF738108BD2B}" type="presParOf" srcId="{B51EC99B-AA36-48B9-B7AC-118128AD2AD5}" destId="{C91C2160-C081-451E-8E50-EB58DFE1B304}" srcOrd="0" destOrd="0" presId="urn:microsoft.com/office/officeart/2005/8/layout/hierarchy2"/>
    <dgm:cxn modelId="{90911EBB-527D-4C5C-9852-F4811EDA7580}" type="presParOf" srcId="{ABFCA2AD-F02F-4B82-9DDC-90F5A410202C}" destId="{61D3645D-8707-47F3-8843-5BD269312211}" srcOrd="1" destOrd="0" presId="urn:microsoft.com/office/officeart/2005/8/layout/hierarchy2"/>
    <dgm:cxn modelId="{3110A514-30C6-40C9-9C17-861993651389}" type="presParOf" srcId="{61D3645D-8707-47F3-8843-5BD269312211}" destId="{B3DE8A10-976F-4B6B-9844-22F15A617D07}" srcOrd="0" destOrd="0" presId="urn:microsoft.com/office/officeart/2005/8/layout/hierarchy2"/>
    <dgm:cxn modelId="{2532C39B-6386-434B-B884-1D6908E3A764}" type="presParOf" srcId="{61D3645D-8707-47F3-8843-5BD269312211}" destId="{CA501CBA-32B3-4881-9220-EDC14376E8E2}" srcOrd="1" destOrd="0" presId="urn:microsoft.com/office/officeart/2005/8/layout/hierarchy2"/>
    <dgm:cxn modelId="{96F3EDC1-C657-4E80-9BF0-E9BA4FC9784A}" type="presParOf" srcId="{80EF0D42-E97D-4BEF-8920-E8023AE7F68C}" destId="{57E16226-FCD9-46CD-996F-EE1191CFF21F}" srcOrd="6" destOrd="0" presId="urn:microsoft.com/office/officeart/2005/8/layout/hierarchy2"/>
    <dgm:cxn modelId="{A1601DEE-B52F-41DA-AFC0-9D5A62D2C443}" type="presParOf" srcId="{57E16226-FCD9-46CD-996F-EE1191CFF21F}" destId="{AD09BCCE-0229-41C4-B515-BE128C4D1387}" srcOrd="0" destOrd="0" presId="urn:microsoft.com/office/officeart/2005/8/layout/hierarchy2"/>
    <dgm:cxn modelId="{1E9951F5-671D-4D35-967C-314F972E9EB3}" type="presParOf" srcId="{80EF0D42-E97D-4BEF-8920-E8023AE7F68C}" destId="{131B378A-500A-45EC-92C5-5F587802420B}" srcOrd="7" destOrd="0" presId="urn:microsoft.com/office/officeart/2005/8/layout/hierarchy2"/>
    <dgm:cxn modelId="{65FBB28B-07BA-467D-BC21-E0B98EF78935}" type="presParOf" srcId="{131B378A-500A-45EC-92C5-5F587802420B}" destId="{3C4FB821-F51D-4FD2-BDB2-53259244FBC6}" srcOrd="0" destOrd="0" presId="urn:microsoft.com/office/officeart/2005/8/layout/hierarchy2"/>
    <dgm:cxn modelId="{BDF5347C-7700-40B2-9F57-8F1F4740AF39}" type="presParOf" srcId="{131B378A-500A-45EC-92C5-5F587802420B}" destId="{EC575628-9695-4855-88AC-16E69D808F6F}" srcOrd="1" destOrd="0" presId="urn:microsoft.com/office/officeart/2005/8/layout/hierarchy2"/>
    <dgm:cxn modelId="{67BBF83E-3DA2-4DFC-8159-6729749B139D}" type="presParOf" srcId="{EC575628-9695-4855-88AC-16E69D808F6F}" destId="{2A913D92-6681-4EBB-8C8F-E5D3DA853CE5}" srcOrd="0" destOrd="0" presId="urn:microsoft.com/office/officeart/2005/8/layout/hierarchy2"/>
    <dgm:cxn modelId="{A661FCAF-C2A3-4E69-BBA2-3DDEB3A3719C}" type="presParOf" srcId="{2A913D92-6681-4EBB-8C8F-E5D3DA853CE5}" destId="{B1563D92-E5A1-4B85-8959-E960698D248A}" srcOrd="0" destOrd="0" presId="urn:microsoft.com/office/officeart/2005/8/layout/hierarchy2"/>
    <dgm:cxn modelId="{AACDA47E-3AE4-49BE-9047-8CBD9CF0729E}" type="presParOf" srcId="{EC575628-9695-4855-88AC-16E69D808F6F}" destId="{60C8F65D-9874-4553-B58E-2DBEFE3406BD}" srcOrd="1" destOrd="0" presId="urn:microsoft.com/office/officeart/2005/8/layout/hierarchy2"/>
    <dgm:cxn modelId="{35B86CC4-834F-4AEF-B173-4DD4710F3623}" type="presParOf" srcId="{60C8F65D-9874-4553-B58E-2DBEFE3406BD}" destId="{F1F625D7-1DF4-4280-A02D-6F601F92EC9F}" srcOrd="0" destOrd="0" presId="urn:microsoft.com/office/officeart/2005/8/layout/hierarchy2"/>
    <dgm:cxn modelId="{228981C7-AC38-4456-95AF-2FF5897C3855}" type="presParOf" srcId="{60C8F65D-9874-4553-B58E-2DBEFE3406BD}" destId="{3C9AE498-C2FF-49C0-B0F5-F01F81BC922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9A2314-3657-4CD5-A10B-C75FDF71A7C0}" type="doc">
      <dgm:prSet loTypeId="urn:microsoft.com/office/officeart/2005/8/layout/orgChart1" loCatId="hierarchy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C633944-4EB8-48FE-877D-076B670C9973}">
      <dgm:prSet phldrT="[Text]"/>
      <dgm:spPr/>
      <dgm:t>
        <a:bodyPr/>
        <a:lstStyle/>
        <a:p>
          <a:r>
            <a:rPr lang="fa-IR" smtClean="0">
              <a:solidFill>
                <a:schemeClr val="tx1"/>
              </a:solidFill>
              <a:cs typeface="B Nazanin" pitchFamily="2" charset="-78"/>
            </a:rPr>
            <a:t>مفید</a:t>
          </a:r>
          <a:endParaRPr lang="en-US">
            <a:solidFill>
              <a:schemeClr val="tx1"/>
            </a:solidFill>
            <a:cs typeface="B Nazanin" pitchFamily="2" charset="-78"/>
          </a:endParaRPr>
        </a:p>
      </dgm:t>
    </dgm:pt>
    <dgm:pt modelId="{7CD48AD0-E89F-464A-984E-AD1AA80AB270}" type="parTrans" cxnId="{27FAE026-4A6F-4338-AB6C-73F9B691D90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577C832-1979-4032-8479-86C47A069180}" type="sibTrans" cxnId="{27FAE026-4A6F-4338-AB6C-73F9B691D90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93AD1C3-7249-42AC-B6E0-AD41C236B41C}">
      <dgm:prSet phldrT="[Text]"/>
      <dgm:spPr/>
      <dgm:t>
        <a:bodyPr/>
        <a:lstStyle/>
        <a:p>
          <a:r>
            <a:rPr lang="fa-IR" smtClean="0">
              <a:solidFill>
                <a:schemeClr val="tx1"/>
              </a:solidFill>
            </a:rPr>
            <a:t>سوختن گاز شهری </a:t>
          </a:r>
          <a:endParaRPr lang="en-US">
            <a:solidFill>
              <a:schemeClr val="tx1"/>
            </a:solidFill>
          </a:endParaRPr>
        </a:p>
      </dgm:t>
    </dgm:pt>
    <dgm:pt modelId="{8B390CD6-40B8-4392-90C5-240F14C3E1A6}" type="parTrans" cxnId="{4E4858AD-D723-45D8-A4CD-85DA3B849A6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0BE92B4-CA9D-473C-BA84-D58FF474FDB3}" type="sibTrans" cxnId="{4E4858AD-D723-45D8-A4CD-85DA3B849A6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402D209-F5DF-4211-953E-C860BB2E694A}">
      <dgm:prSet phldrT="[Text]"/>
      <dgm:spPr/>
      <dgm:t>
        <a:bodyPr/>
        <a:lstStyle/>
        <a:p>
          <a:r>
            <a:rPr lang="fa-IR" smtClean="0">
              <a:solidFill>
                <a:schemeClr val="tx1"/>
              </a:solidFill>
              <a:cs typeface="B Nazanin" pitchFamily="2" charset="-78"/>
            </a:rPr>
            <a:t>مضر</a:t>
          </a:r>
          <a:endParaRPr lang="en-US">
            <a:solidFill>
              <a:schemeClr val="tx1"/>
            </a:solidFill>
            <a:cs typeface="B Nazanin" pitchFamily="2" charset="-78"/>
          </a:endParaRPr>
        </a:p>
      </dgm:t>
    </dgm:pt>
    <dgm:pt modelId="{F012B0F3-63EB-44AD-8977-B194716E86EB}" type="parTrans" cxnId="{88B4BED8-C76F-47F4-9C7B-083886224D2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7648D59-62DB-445A-9F47-486285858BCA}" type="sibTrans" cxnId="{88B4BED8-C76F-47F4-9C7B-083886224D2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CFE6074-D997-4D0F-95E0-8AFECC9A4D09}">
      <dgm:prSet/>
      <dgm:spPr/>
      <dgm:t>
        <a:bodyPr/>
        <a:lstStyle/>
        <a:p>
          <a:r>
            <a:rPr lang="fa-IR" smtClean="0">
              <a:solidFill>
                <a:schemeClr val="tx1"/>
              </a:solidFill>
            </a:rPr>
            <a:t>پختن غذا</a:t>
          </a:r>
          <a:endParaRPr lang="en-US" dirty="0">
            <a:solidFill>
              <a:schemeClr val="tx1"/>
            </a:solidFill>
          </a:endParaRPr>
        </a:p>
      </dgm:t>
    </dgm:pt>
    <dgm:pt modelId="{5E8E69FA-320F-4BA0-BBB6-E8EFF1AD2B1D}" type="parTrans" cxnId="{D3D608B0-2680-4672-A95B-32DA78D5C4D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897CC3F-A83C-4063-939D-2BFE38F424A4}" type="sibTrans" cxnId="{D3D608B0-2680-4672-A95B-32DA78D5C4D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D704E51-F4A6-42BB-A9B2-98EA228716E2}">
      <dgm:prSet/>
      <dgm:spPr/>
      <dgm:t>
        <a:bodyPr/>
        <a:lstStyle/>
        <a:p>
          <a:r>
            <a:rPr lang="fa-IR" smtClean="0">
              <a:solidFill>
                <a:schemeClr val="tx1"/>
              </a:solidFill>
            </a:rPr>
            <a:t>فساد برگ درخت در کف جنگل</a:t>
          </a:r>
          <a:endParaRPr lang="en-US">
            <a:solidFill>
              <a:schemeClr val="tx1"/>
            </a:solidFill>
          </a:endParaRPr>
        </a:p>
      </dgm:t>
    </dgm:pt>
    <dgm:pt modelId="{33C335D9-D643-4A56-87CD-AA39B4290315}" type="parTrans" cxnId="{B1D24729-D727-4692-9225-A2B1B2731FE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466E373-E049-415F-8899-EA38313F7D6C}" type="sibTrans" cxnId="{B1D24729-D727-4692-9225-A2B1B2731FE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3710B10-10BC-4178-A93E-880499C3E8BF}">
      <dgm:prSet/>
      <dgm:spPr/>
      <dgm:t>
        <a:bodyPr/>
        <a:lstStyle/>
        <a:p>
          <a:r>
            <a:rPr lang="fa-IR" smtClean="0">
              <a:solidFill>
                <a:schemeClr val="tx1"/>
              </a:solidFill>
            </a:rPr>
            <a:t>هضم</a:t>
          </a:r>
          <a:r>
            <a:rPr lang="fa-IR" baseline="0" smtClean="0">
              <a:solidFill>
                <a:schemeClr val="tx1"/>
              </a:solidFill>
            </a:rPr>
            <a:t> غذا</a:t>
          </a:r>
          <a:endParaRPr lang="en-US" dirty="0">
            <a:solidFill>
              <a:schemeClr val="tx1"/>
            </a:solidFill>
          </a:endParaRPr>
        </a:p>
      </dgm:t>
    </dgm:pt>
    <dgm:pt modelId="{00883D4E-CCD7-4B4D-BA87-B411DA2B4393}" type="parTrans" cxnId="{4813D6BD-D266-4B75-B0C4-3F1556AFD97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79E6791-E950-4F27-93C3-EE9FBE4158EC}" type="sibTrans" cxnId="{4813D6BD-D266-4B75-B0C4-3F1556AFD97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4673C9D-7D08-4D7A-A0E7-F47B23BA6D90}">
      <dgm:prSet/>
      <dgm:spPr/>
      <dgm:t>
        <a:bodyPr/>
        <a:lstStyle/>
        <a:p>
          <a:r>
            <a:rPr lang="fa-IR" smtClean="0">
              <a:solidFill>
                <a:schemeClr val="tx1"/>
              </a:solidFill>
            </a:rPr>
            <a:t>زنگ زدن نرده های آهنی    </a:t>
          </a:r>
          <a:endParaRPr lang="en-US" dirty="0">
            <a:solidFill>
              <a:schemeClr val="tx1"/>
            </a:solidFill>
          </a:endParaRPr>
        </a:p>
      </dgm:t>
    </dgm:pt>
    <dgm:pt modelId="{6E9F1C50-68DD-4054-8BB7-F77FA0D282B7}" type="parTrans" cxnId="{58900C2B-EDEF-485F-A90E-0EB092F51F3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52A3297-50B1-4E3D-A77A-15C066E85C90}" type="sibTrans" cxnId="{58900C2B-EDEF-485F-A90E-0EB092F51F3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6C2BCF9-4DA2-41E6-A54E-272375074F03}">
      <dgm:prSet/>
      <dgm:spPr/>
      <dgm:t>
        <a:bodyPr/>
        <a:lstStyle/>
        <a:p>
          <a:r>
            <a:rPr lang="fa-IR" smtClean="0">
              <a:solidFill>
                <a:schemeClr val="tx1"/>
              </a:solidFill>
            </a:rPr>
            <a:t>کپک زدن نان         </a:t>
          </a:r>
          <a:endParaRPr lang="en-US">
            <a:solidFill>
              <a:schemeClr val="tx1"/>
            </a:solidFill>
          </a:endParaRPr>
        </a:p>
      </dgm:t>
    </dgm:pt>
    <dgm:pt modelId="{56F2144A-98AD-4204-9144-B3E8BF5BAD66}" type="parTrans" cxnId="{E6583FED-2633-44E4-B0D3-02B51A2BE98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81B5453-5D64-4891-9953-B058823A88FD}" type="sibTrans" cxnId="{E6583FED-2633-44E4-B0D3-02B51A2BE98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5201AD8-B218-4475-9CD0-6997577B3982}">
      <dgm:prSet/>
      <dgm:spPr/>
      <dgm:t>
        <a:bodyPr/>
        <a:lstStyle/>
        <a:p>
          <a:r>
            <a:rPr lang="fa-IR" smtClean="0">
              <a:solidFill>
                <a:schemeClr val="tx1"/>
              </a:solidFill>
            </a:rPr>
            <a:t>سوختن جنگل</a:t>
          </a:r>
          <a:endParaRPr lang="en-US">
            <a:solidFill>
              <a:schemeClr val="tx1"/>
            </a:solidFill>
          </a:endParaRPr>
        </a:p>
      </dgm:t>
    </dgm:pt>
    <dgm:pt modelId="{F83B8F0A-704E-45B2-8B66-0B73038872DC}" type="parTrans" cxnId="{5A626124-EEFE-4F06-86C4-82372A3FA61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7E3EDC1-6C07-4A59-B8C9-7E82CF098F87}" type="sibTrans" cxnId="{5A626124-EEFE-4F06-86C4-82372A3FA61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4CCCD06-9E10-4A09-B195-D4A07AC1D8ED}">
      <dgm:prSet/>
      <dgm:spPr/>
      <dgm:t>
        <a:bodyPr/>
        <a:lstStyle/>
        <a:p>
          <a:r>
            <a:rPr lang="fa-IR" smtClean="0">
              <a:solidFill>
                <a:schemeClr val="tx1"/>
              </a:solidFill>
            </a:rPr>
            <a:t>تغییر رنگ پرده در برابر نور خورشید</a:t>
          </a:r>
          <a:endParaRPr lang="en-US">
            <a:solidFill>
              <a:schemeClr val="tx1"/>
            </a:solidFill>
          </a:endParaRPr>
        </a:p>
      </dgm:t>
    </dgm:pt>
    <dgm:pt modelId="{2EA64C02-8819-48DA-BC13-4012411D5E67}" type="parTrans" cxnId="{48B25506-F64B-456E-8EA9-A60DC42B620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23E79FD-33E9-46DC-BCDA-DA605F032B56}" type="sibTrans" cxnId="{48B25506-F64B-456E-8EA9-A60DC42B620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34A6634-4169-4D72-B7E4-095B5DD01023}">
      <dgm:prSet phldrT="[Text]"/>
      <dgm:spPr>
        <a:solidFill>
          <a:srgbClr val="FF66CC"/>
        </a:solidFill>
      </dgm:spPr>
      <dgm:t>
        <a:bodyPr/>
        <a:lstStyle/>
        <a:p>
          <a:r>
            <a:rPr lang="fa-IR" smtClean="0">
              <a:solidFill>
                <a:schemeClr val="tx1"/>
              </a:solidFill>
              <a:cs typeface="B Titr" pitchFamily="2" charset="-78"/>
            </a:rPr>
            <a:t>تغییرات شیمیایی</a:t>
          </a:r>
          <a:endParaRPr lang="en-US" dirty="0">
            <a:solidFill>
              <a:schemeClr val="tx1"/>
            </a:solidFill>
            <a:cs typeface="B Titr" pitchFamily="2" charset="-78"/>
          </a:endParaRPr>
        </a:p>
      </dgm:t>
    </dgm:pt>
    <dgm:pt modelId="{C9D95DF9-D548-472A-BEF5-B6E097820553}" type="sibTrans" cxnId="{81736C50-F313-463C-8398-7BB9C23BE7E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2A92487-1298-4E52-B90B-E48A798FE08C}" type="parTrans" cxnId="{81736C50-F313-463C-8398-7BB9C23BE7E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0FB3778-2BE4-42E1-8F3A-FCEC78099A9C}" type="pres">
      <dgm:prSet presAssocID="{409A2314-3657-4CD5-A10B-C75FDF71A7C0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2A1215A-CA6A-475B-B6D9-B1B9A39389F3}" type="pres">
      <dgm:prSet presAssocID="{C34A6634-4169-4D72-B7E4-095B5DD01023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E7B7237-1CC6-48B6-82AE-02DAA5A89836}" type="pres">
      <dgm:prSet presAssocID="{C34A6634-4169-4D72-B7E4-095B5DD01023}" presName="rootComposite1" presStyleCnt="0"/>
      <dgm:spPr/>
      <dgm:t>
        <a:bodyPr/>
        <a:lstStyle/>
        <a:p>
          <a:endParaRPr lang="en-US"/>
        </a:p>
      </dgm:t>
    </dgm:pt>
    <dgm:pt modelId="{BAAB01CC-C661-4CB7-8744-CF012BF02E71}" type="pres">
      <dgm:prSet presAssocID="{C34A6634-4169-4D72-B7E4-095B5DD01023}" presName="rootText1" presStyleLbl="node0" presStyleIdx="0" presStyleCnt="1" custScaleX="138755" custLinFactNeighborX="-620" custLinFactNeighborY="-1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2B28B6-6A4F-492F-A988-086EEC73E903}" type="pres">
      <dgm:prSet presAssocID="{C34A6634-4169-4D72-B7E4-095B5DD0102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364BCA2-606F-4E20-B2E0-3578CE32AA13}" type="pres">
      <dgm:prSet presAssocID="{C34A6634-4169-4D72-B7E4-095B5DD01023}" presName="hierChild2" presStyleCnt="0"/>
      <dgm:spPr/>
      <dgm:t>
        <a:bodyPr/>
        <a:lstStyle/>
        <a:p>
          <a:endParaRPr lang="en-US"/>
        </a:p>
      </dgm:t>
    </dgm:pt>
    <dgm:pt modelId="{ED09EE15-23A8-4EBD-830E-132487DBB56B}" type="pres">
      <dgm:prSet presAssocID="{7CD48AD0-E89F-464A-984E-AD1AA80AB270}" presName="Name37" presStyleLbl="parChTrans1D2" presStyleIdx="0" presStyleCnt="2"/>
      <dgm:spPr/>
      <dgm:t>
        <a:bodyPr/>
        <a:lstStyle/>
        <a:p>
          <a:endParaRPr lang="en-US"/>
        </a:p>
      </dgm:t>
    </dgm:pt>
    <dgm:pt modelId="{93C45944-1464-46BB-ABA0-DD788E37711E}" type="pres">
      <dgm:prSet presAssocID="{FC633944-4EB8-48FE-877D-076B670C997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179D73E-933F-480C-97E6-F34968DCED1B}" type="pres">
      <dgm:prSet presAssocID="{FC633944-4EB8-48FE-877D-076B670C9973}" presName="rootComposite" presStyleCnt="0"/>
      <dgm:spPr/>
      <dgm:t>
        <a:bodyPr/>
        <a:lstStyle/>
        <a:p>
          <a:endParaRPr lang="en-US"/>
        </a:p>
      </dgm:t>
    </dgm:pt>
    <dgm:pt modelId="{F4579BD6-AFC1-4836-B4D0-7D002887FC03}" type="pres">
      <dgm:prSet presAssocID="{FC633944-4EB8-48FE-877D-076B670C9973}" presName="rootText" presStyleLbl="node2" presStyleIdx="0" presStyleCnt="2" custLinFactNeighborX="3722" custLinFactNeighborY="37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1BAE54-8A65-4584-9AA8-A0C2203935E8}" type="pres">
      <dgm:prSet presAssocID="{FC633944-4EB8-48FE-877D-076B670C9973}" presName="rootConnector" presStyleLbl="node2" presStyleIdx="0" presStyleCnt="2"/>
      <dgm:spPr/>
      <dgm:t>
        <a:bodyPr/>
        <a:lstStyle/>
        <a:p>
          <a:endParaRPr lang="en-US"/>
        </a:p>
      </dgm:t>
    </dgm:pt>
    <dgm:pt modelId="{CABD0329-4467-4B79-B170-8EDC4B3FB877}" type="pres">
      <dgm:prSet presAssocID="{FC633944-4EB8-48FE-877D-076B670C9973}" presName="hierChild4" presStyleCnt="0"/>
      <dgm:spPr/>
      <dgm:t>
        <a:bodyPr/>
        <a:lstStyle/>
        <a:p>
          <a:endParaRPr lang="en-US"/>
        </a:p>
      </dgm:t>
    </dgm:pt>
    <dgm:pt modelId="{4EBDF091-B0D2-413E-A454-D972AFE8A02E}" type="pres">
      <dgm:prSet presAssocID="{8B390CD6-40B8-4392-90C5-240F14C3E1A6}" presName="Name37" presStyleLbl="parChTrans1D3" presStyleIdx="0" presStyleCnt="8"/>
      <dgm:spPr/>
      <dgm:t>
        <a:bodyPr/>
        <a:lstStyle/>
        <a:p>
          <a:endParaRPr lang="en-US"/>
        </a:p>
      </dgm:t>
    </dgm:pt>
    <dgm:pt modelId="{97C7CEFE-C31F-4E2B-AC09-F718FADE439B}" type="pres">
      <dgm:prSet presAssocID="{793AD1C3-7249-42AC-B6E0-AD41C236B41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B90A6C4-456D-40FC-BFC1-DE9FED3A42AD}" type="pres">
      <dgm:prSet presAssocID="{793AD1C3-7249-42AC-B6E0-AD41C236B41C}" presName="rootComposite" presStyleCnt="0"/>
      <dgm:spPr/>
      <dgm:t>
        <a:bodyPr/>
        <a:lstStyle/>
        <a:p>
          <a:endParaRPr lang="en-US"/>
        </a:p>
      </dgm:t>
    </dgm:pt>
    <dgm:pt modelId="{00677957-E079-416B-BC63-E55E6ADA70E6}" type="pres">
      <dgm:prSet presAssocID="{793AD1C3-7249-42AC-B6E0-AD41C236B41C}" presName="rootText" presStyleLbl="node3" presStyleIdx="0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88EBDF-3FD7-475C-9B40-6E1331C00377}" type="pres">
      <dgm:prSet presAssocID="{793AD1C3-7249-42AC-B6E0-AD41C236B41C}" presName="rootConnector" presStyleLbl="node3" presStyleIdx="0" presStyleCnt="8"/>
      <dgm:spPr/>
      <dgm:t>
        <a:bodyPr/>
        <a:lstStyle/>
        <a:p>
          <a:endParaRPr lang="en-US"/>
        </a:p>
      </dgm:t>
    </dgm:pt>
    <dgm:pt modelId="{975CB3B7-F6E2-47D4-85CE-B34600606F36}" type="pres">
      <dgm:prSet presAssocID="{793AD1C3-7249-42AC-B6E0-AD41C236B41C}" presName="hierChild4" presStyleCnt="0"/>
      <dgm:spPr/>
      <dgm:t>
        <a:bodyPr/>
        <a:lstStyle/>
        <a:p>
          <a:endParaRPr lang="en-US"/>
        </a:p>
      </dgm:t>
    </dgm:pt>
    <dgm:pt modelId="{ECA9A722-3E58-48F4-8A39-585676E97584}" type="pres">
      <dgm:prSet presAssocID="{793AD1C3-7249-42AC-B6E0-AD41C236B41C}" presName="hierChild5" presStyleCnt="0"/>
      <dgm:spPr/>
      <dgm:t>
        <a:bodyPr/>
        <a:lstStyle/>
        <a:p>
          <a:endParaRPr lang="en-US"/>
        </a:p>
      </dgm:t>
    </dgm:pt>
    <dgm:pt modelId="{D35280EE-B372-48F3-8FEA-155BE2FBA7FA}" type="pres">
      <dgm:prSet presAssocID="{00883D4E-CCD7-4B4D-BA87-B411DA2B4393}" presName="Name37" presStyleLbl="parChTrans1D3" presStyleIdx="1" presStyleCnt="8"/>
      <dgm:spPr/>
      <dgm:t>
        <a:bodyPr/>
        <a:lstStyle/>
        <a:p>
          <a:endParaRPr lang="en-US"/>
        </a:p>
      </dgm:t>
    </dgm:pt>
    <dgm:pt modelId="{3D83E4E4-EBCA-4202-9E9D-C4380DB6F9D1}" type="pres">
      <dgm:prSet presAssocID="{E3710B10-10BC-4178-A93E-880499C3E8B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7D65B2-84A8-41F3-8E49-75F617793E69}" type="pres">
      <dgm:prSet presAssocID="{E3710B10-10BC-4178-A93E-880499C3E8BF}" presName="rootComposite" presStyleCnt="0"/>
      <dgm:spPr/>
      <dgm:t>
        <a:bodyPr/>
        <a:lstStyle/>
        <a:p>
          <a:endParaRPr lang="en-US"/>
        </a:p>
      </dgm:t>
    </dgm:pt>
    <dgm:pt modelId="{65F14D83-B073-4866-B301-5224FA54A7A0}" type="pres">
      <dgm:prSet presAssocID="{E3710B10-10BC-4178-A93E-880499C3E8BF}" presName="rootText" presStyleLbl="node3" presStyleIdx="1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3F1FC1-F81A-447D-A04B-C9352F8931EF}" type="pres">
      <dgm:prSet presAssocID="{E3710B10-10BC-4178-A93E-880499C3E8BF}" presName="rootConnector" presStyleLbl="node3" presStyleIdx="1" presStyleCnt="8"/>
      <dgm:spPr/>
      <dgm:t>
        <a:bodyPr/>
        <a:lstStyle/>
        <a:p>
          <a:endParaRPr lang="en-US"/>
        </a:p>
      </dgm:t>
    </dgm:pt>
    <dgm:pt modelId="{CE4DDF14-5A3A-45D0-8A01-6F0669E7AEA2}" type="pres">
      <dgm:prSet presAssocID="{E3710B10-10BC-4178-A93E-880499C3E8BF}" presName="hierChild4" presStyleCnt="0"/>
      <dgm:spPr/>
      <dgm:t>
        <a:bodyPr/>
        <a:lstStyle/>
        <a:p>
          <a:endParaRPr lang="en-US"/>
        </a:p>
      </dgm:t>
    </dgm:pt>
    <dgm:pt modelId="{D6F28272-4EE4-4339-9261-61C72C56E606}" type="pres">
      <dgm:prSet presAssocID="{E3710B10-10BC-4178-A93E-880499C3E8BF}" presName="hierChild5" presStyleCnt="0"/>
      <dgm:spPr/>
      <dgm:t>
        <a:bodyPr/>
        <a:lstStyle/>
        <a:p>
          <a:endParaRPr lang="en-US"/>
        </a:p>
      </dgm:t>
    </dgm:pt>
    <dgm:pt modelId="{92BEBF65-577F-4063-A8CC-ACA6262FDF6D}" type="pres">
      <dgm:prSet presAssocID="{33C335D9-D643-4A56-87CD-AA39B4290315}" presName="Name37" presStyleLbl="parChTrans1D3" presStyleIdx="2" presStyleCnt="8"/>
      <dgm:spPr/>
      <dgm:t>
        <a:bodyPr/>
        <a:lstStyle/>
        <a:p>
          <a:endParaRPr lang="en-US"/>
        </a:p>
      </dgm:t>
    </dgm:pt>
    <dgm:pt modelId="{E8C9C868-101A-4FB3-ADC2-66AECF27900C}" type="pres">
      <dgm:prSet presAssocID="{BD704E51-F4A6-42BB-A9B2-98EA228716E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797CD1B-9ABE-4A2F-892A-B539CE54C854}" type="pres">
      <dgm:prSet presAssocID="{BD704E51-F4A6-42BB-A9B2-98EA228716E2}" presName="rootComposite" presStyleCnt="0"/>
      <dgm:spPr/>
      <dgm:t>
        <a:bodyPr/>
        <a:lstStyle/>
        <a:p>
          <a:endParaRPr lang="en-US"/>
        </a:p>
      </dgm:t>
    </dgm:pt>
    <dgm:pt modelId="{12BBDFC4-FAF6-44DF-9FFF-0B7B14FC04DF}" type="pres">
      <dgm:prSet presAssocID="{BD704E51-F4A6-42BB-A9B2-98EA228716E2}" presName="rootText" presStyleLbl="node3" presStyleIdx="2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D49EEB-6836-46B7-AF7B-C920D13F718B}" type="pres">
      <dgm:prSet presAssocID="{BD704E51-F4A6-42BB-A9B2-98EA228716E2}" presName="rootConnector" presStyleLbl="node3" presStyleIdx="2" presStyleCnt="8"/>
      <dgm:spPr/>
      <dgm:t>
        <a:bodyPr/>
        <a:lstStyle/>
        <a:p>
          <a:endParaRPr lang="en-US"/>
        </a:p>
      </dgm:t>
    </dgm:pt>
    <dgm:pt modelId="{1B6A567A-78B7-42FE-B954-83B170E2AFF4}" type="pres">
      <dgm:prSet presAssocID="{BD704E51-F4A6-42BB-A9B2-98EA228716E2}" presName="hierChild4" presStyleCnt="0"/>
      <dgm:spPr/>
      <dgm:t>
        <a:bodyPr/>
        <a:lstStyle/>
        <a:p>
          <a:endParaRPr lang="en-US"/>
        </a:p>
      </dgm:t>
    </dgm:pt>
    <dgm:pt modelId="{DC5C775A-B28C-4C60-AA67-6E8E650146E3}" type="pres">
      <dgm:prSet presAssocID="{BD704E51-F4A6-42BB-A9B2-98EA228716E2}" presName="hierChild5" presStyleCnt="0"/>
      <dgm:spPr/>
      <dgm:t>
        <a:bodyPr/>
        <a:lstStyle/>
        <a:p>
          <a:endParaRPr lang="en-US"/>
        </a:p>
      </dgm:t>
    </dgm:pt>
    <dgm:pt modelId="{96A2D217-2B2A-4407-BC94-7AD87A523E97}" type="pres">
      <dgm:prSet presAssocID="{5E8E69FA-320F-4BA0-BBB6-E8EFF1AD2B1D}" presName="Name37" presStyleLbl="parChTrans1D3" presStyleIdx="3" presStyleCnt="8"/>
      <dgm:spPr/>
      <dgm:t>
        <a:bodyPr/>
        <a:lstStyle/>
        <a:p>
          <a:endParaRPr lang="en-US"/>
        </a:p>
      </dgm:t>
    </dgm:pt>
    <dgm:pt modelId="{0CC12B5A-E51D-4BBE-B6CC-11ADDB8BD09C}" type="pres">
      <dgm:prSet presAssocID="{DCFE6074-D997-4D0F-95E0-8AFECC9A4D0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AA8CFF7-5B5D-4004-AA21-301795B882B3}" type="pres">
      <dgm:prSet presAssocID="{DCFE6074-D997-4D0F-95E0-8AFECC9A4D09}" presName="rootComposite" presStyleCnt="0"/>
      <dgm:spPr/>
      <dgm:t>
        <a:bodyPr/>
        <a:lstStyle/>
        <a:p>
          <a:endParaRPr lang="en-US"/>
        </a:p>
      </dgm:t>
    </dgm:pt>
    <dgm:pt modelId="{74245F8C-1DF1-4A8C-9607-D541EC2B1F60}" type="pres">
      <dgm:prSet presAssocID="{DCFE6074-D997-4D0F-95E0-8AFECC9A4D09}" presName="rootText" presStyleLbl="node3" presStyleIdx="3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DFCB6A-12C8-442E-9DED-3FC9D9B28E90}" type="pres">
      <dgm:prSet presAssocID="{DCFE6074-D997-4D0F-95E0-8AFECC9A4D09}" presName="rootConnector" presStyleLbl="node3" presStyleIdx="3" presStyleCnt="8"/>
      <dgm:spPr/>
      <dgm:t>
        <a:bodyPr/>
        <a:lstStyle/>
        <a:p>
          <a:endParaRPr lang="en-US"/>
        </a:p>
      </dgm:t>
    </dgm:pt>
    <dgm:pt modelId="{0AAB2A1B-E3BB-43F9-A143-556FCFEF8C9A}" type="pres">
      <dgm:prSet presAssocID="{DCFE6074-D997-4D0F-95E0-8AFECC9A4D09}" presName="hierChild4" presStyleCnt="0"/>
      <dgm:spPr/>
      <dgm:t>
        <a:bodyPr/>
        <a:lstStyle/>
        <a:p>
          <a:endParaRPr lang="en-US"/>
        </a:p>
      </dgm:t>
    </dgm:pt>
    <dgm:pt modelId="{77342958-15A4-4D62-88F6-93A619C5C1A5}" type="pres">
      <dgm:prSet presAssocID="{DCFE6074-D997-4D0F-95E0-8AFECC9A4D09}" presName="hierChild5" presStyleCnt="0"/>
      <dgm:spPr/>
      <dgm:t>
        <a:bodyPr/>
        <a:lstStyle/>
        <a:p>
          <a:endParaRPr lang="en-US"/>
        </a:p>
      </dgm:t>
    </dgm:pt>
    <dgm:pt modelId="{5DCDDDFF-BF61-442A-9C5E-AA8499442799}" type="pres">
      <dgm:prSet presAssocID="{FC633944-4EB8-48FE-877D-076B670C9973}" presName="hierChild5" presStyleCnt="0"/>
      <dgm:spPr/>
      <dgm:t>
        <a:bodyPr/>
        <a:lstStyle/>
        <a:p>
          <a:endParaRPr lang="en-US"/>
        </a:p>
      </dgm:t>
    </dgm:pt>
    <dgm:pt modelId="{7E4259E6-6AB6-40DC-B56A-6279E734B299}" type="pres">
      <dgm:prSet presAssocID="{F012B0F3-63EB-44AD-8977-B194716E86EB}" presName="Name37" presStyleLbl="parChTrans1D2" presStyleIdx="1" presStyleCnt="2"/>
      <dgm:spPr/>
      <dgm:t>
        <a:bodyPr/>
        <a:lstStyle/>
        <a:p>
          <a:endParaRPr lang="en-US"/>
        </a:p>
      </dgm:t>
    </dgm:pt>
    <dgm:pt modelId="{B8DF5418-8313-4BFC-8626-593C2775E0C2}" type="pres">
      <dgm:prSet presAssocID="{4402D209-F5DF-4211-953E-C860BB2E694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1640417-25DA-4A4C-B246-B1C2F552D3EB}" type="pres">
      <dgm:prSet presAssocID="{4402D209-F5DF-4211-953E-C860BB2E694A}" presName="rootComposite" presStyleCnt="0"/>
      <dgm:spPr/>
      <dgm:t>
        <a:bodyPr/>
        <a:lstStyle/>
        <a:p>
          <a:endParaRPr lang="en-US"/>
        </a:p>
      </dgm:t>
    </dgm:pt>
    <dgm:pt modelId="{32320E1A-09F7-40D1-9727-652D6174BFD4}" type="pres">
      <dgm:prSet presAssocID="{4402D209-F5DF-4211-953E-C860BB2E694A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157E7B-F01C-4102-AB8E-73315CE931DF}" type="pres">
      <dgm:prSet presAssocID="{4402D209-F5DF-4211-953E-C860BB2E694A}" presName="rootConnector" presStyleLbl="node2" presStyleIdx="1" presStyleCnt="2"/>
      <dgm:spPr/>
      <dgm:t>
        <a:bodyPr/>
        <a:lstStyle/>
        <a:p>
          <a:endParaRPr lang="en-US"/>
        </a:p>
      </dgm:t>
    </dgm:pt>
    <dgm:pt modelId="{0C491185-AC35-4612-9EC0-FB6C2FB7706A}" type="pres">
      <dgm:prSet presAssocID="{4402D209-F5DF-4211-953E-C860BB2E694A}" presName="hierChild4" presStyleCnt="0"/>
      <dgm:spPr/>
      <dgm:t>
        <a:bodyPr/>
        <a:lstStyle/>
        <a:p>
          <a:endParaRPr lang="en-US"/>
        </a:p>
      </dgm:t>
    </dgm:pt>
    <dgm:pt modelId="{0DFC5202-BE51-4C44-A9C0-00592E403011}" type="pres">
      <dgm:prSet presAssocID="{2EA64C02-8819-48DA-BC13-4012411D5E67}" presName="Name37" presStyleLbl="parChTrans1D3" presStyleIdx="4" presStyleCnt="8"/>
      <dgm:spPr/>
      <dgm:t>
        <a:bodyPr/>
        <a:lstStyle/>
        <a:p>
          <a:endParaRPr lang="en-US"/>
        </a:p>
      </dgm:t>
    </dgm:pt>
    <dgm:pt modelId="{391B5405-393B-4069-9773-1290B0561167}" type="pres">
      <dgm:prSet presAssocID="{24CCCD06-9E10-4A09-B195-D4A07AC1D8E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BCDF453-3A29-4E02-B3D9-986D00A2A092}" type="pres">
      <dgm:prSet presAssocID="{24CCCD06-9E10-4A09-B195-D4A07AC1D8ED}" presName="rootComposite" presStyleCnt="0"/>
      <dgm:spPr/>
      <dgm:t>
        <a:bodyPr/>
        <a:lstStyle/>
        <a:p>
          <a:endParaRPr lang="en-US"/>
        </a:p>
      </dgm:t>
    </dgm:pt>
    <dgm:pt modelId="{6BBE7A44-ADDE-444D-9901-7D4AF9E34948}" type="pres">
      <dgm:prSet presAssocID="{24CCCD06-9E10-4A09-B195-D4A07AC1D8ED}" presName="rootText" presStyleLbl="node3" presStyleIdx="4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19CB7A-8C83-4F2B-B5D3-2D5D8FBF2E54}" type="pres">
      <dgm:prSet presAssocID="{24CCCD06-9E10-4A09-B195-D4A07AC1D8ED}" presName="rootConnector" presStyleLbl="node3" presStyleIdx="4" presStyleCnt="8"/>
      <dgm:spPr/>
      <dgm:t>
        <a:bodyPr/>
        <a:lstStyle/>
        <a:p>
          <a:endParaRPr lang="en-US"/>
        </a:p>
      </dgm:t>
    </dgm:pt>
    <dgm:pt modelId="{0B93D4C4-99AB-48B4-9F93-2C29FE56EB09}" type="pres">
      <dgm:prSet presAssocID="{24CCCD06-9E10-4A09-B195-D4A07AC1D8ED}" presName="hierChild4" presStyleCnt="0"/>
      <dgm:spPr/>
      <dgm:t>
        <a:bodyPr/>
        <a:lstStyle/>
        <a:p>
          <a:endParaRPr lang="en-US"/>
        </a:p>
      </dgm:t>
    </dgm:pt>
    <dgm:pt modelId="{F9AD497F-CDDD-4126-AA13-BA080843F03E}" type="pres">
      <dgm:prSet presAssocID="{24CCCD06-9E10-4A09-B195-D4A07AC1D8ED}" presName="hierChild5" presStyleCnt="0"/>
      <dgm:spPr/>
      <dgm:t>
        <a:bodyPr/>
        <a:lstStyle/>
        <a:p>
          <a:endParaRPr lang="en-US"/>
        </a:p>
      </dgm:t>
    </dgm:pt>
    <dgm:pt modelId="{03649801-EFA9-45A0-A87E-8E405FC28FD9}" type="pres">
      <dgm:prSet presAssocID="{F83B8F0A-704E-45B2-8B66-0B73038872DC}" presName="Name37" presStyleLbl="parChTrans1D3" presStyleIdx="5" presStyleCnt="8"/>
      <dgm:spPr/>
      <dgm:t>
        <a:bodyPr/>
        <a:lstStyle/>
        <a:p>
          <a:endParaRPr lang="en-US"/>
        </a:p>
      </dgm:t>
    </dgm:pt>
    <dgm:pt modelId="{EA717673-3C76-441C-9280-7442B9DCD0E8}" type="pres">
      <dgm:prSet presAssocID="{D5201AD8-B218-4475-9CD0-6997577B398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B9F78E5-76CE-4D2C-917D-372CE4C2B584}" type="pres">
      <dgm:prSet presAssocID="{D5201AD8-B218-4475-9CD0-6997577B3982}" presName="rootComposite" presStyleCnt="0"/>
      <dgm:spPr/>
      <dgm:t>
        <a:bodyPr/>
        <a:lstStyle/>
        <a:p>
          <a:endParaRPr lang="en-US"/>
        </a:p>
      </dgm:t>
    </dgm:pt>
    <dgm:pt modelId="{AB2F4388-F4D6-480B-8A15-20766FC52B72}" type="pres">
      <dgm:prSet presAssocID="{D5201AD8-B218-4475-9CD0-6997577B3982}" presName="rootText" presStyleLbl="node3" presStyleIdx="5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482DD8-7344-4961-A11E-1C8E902E606F}" type="pres">
      <dgm:prSet presAssocID="{D5201AD8-B218-4475-9CD0-6997577B3982}" presName="rootConnector" presStyleLbl="node3" presStyleIdx="5" presStyleCnt="8"/>
      <dgm:spPr/>
      <dgm:t>
        <a:bodyPr/>
        <a:lstStyle/>
        <a:p>
          <a:endParaRPr lang="en-US"/>
        </a:p>
      </dgm:t>
    </dgm:pt>
    <dgm:pt modelId="{023496C7-56F5-49D4-881A-028BA5BB735A}" type="pres">
      <dgm:prSet presAssocID="{D5201AD8-B218-4475-9CD0-6997577B3982}" presName="hierChild4" presStyleCnt="0"/>
      <dgm:spPr/>
      <dgm:t>
        <a:bodyPr/>
        <a:lstStyle/>
        <a:p>
          <a:endParaRPr lang="en-US"/>
        </a:p>
      </dgm:t>
    </dgm:pt>
    <dgm:pt modelId="{0EB498CE-A273-4C80-BD2E-599C12D05EA5}" type="pres">
      <dgm:prSet presAssocID="{D5201AD8-B218-4475-9CD0-6997577B3982}" presName="hierChild5" presStyleCnt="0"/>
      <dgm:spPr/>
      <dgm:t>
        <a:bodyPr/>
        <a:lstStyle/>
        <a:p>
          <a:endParaRPr lang="en-US"/>
        </a:p>
      </dgm:t>
    </dgm:pt>
    <dgm:pt modelId="{08368FFF-C3D0-4ADD-B9B9-4CED340E3D92}" type="pres">
      <dgm:prSet presAssocID="{56F2144A-98AD-4204-9144-B3E8BF5BAD66}" presName="Name37" presStyleLbl="parChTrans1D3" presStyleIdx="6" presStyleCnt="8"/>
      <dgm:spPr/>
      <dgm:t>
        <a:bodyPr/>
        <a:lstStyle/>
        <a:p>
          <a:endParaRPr lang="en-US"/>
        </a:p>
      </dgm:t>
    </dgm:pt>
    <dgm:pt modelId="{E8968845-B0BD-4336-8F3B-7461EAFEF197}" type="pres">
      <dgm:prSet presAssocID="{C6C2BCF9-4DA2-41E6-A54E-272375074F0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C625EC3-62DC-4030-905B-6384A96FD0EC}" type="pres">
      <dgm:prSet presAssocID="{C6C2BCF9-4DA2-41E6-A54E-272375074F03}" presName="rootComposite" presStyleCnt="0"/>
      <dgm:spPr/>
      <dgm:t>
        <a:bodyPr/>
        <a:lstStyle/>
        <a:p>
          <a:endParaRPr lang="en-US"/>
        </a:p>
      </dgm:t>
    </dgm:pt>
    <dgm:pt modelId="{DFFE7319-69B5-4D97-B2BA-8A487096FE39}" type="pres">
      <dgm:prSet presAssocID="{C6C2BCF9-4DA2-41E6-A54E-272375074F03}" presName="rootText" presStyleLbl="node3" presStyleIdx="6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DE1D47-4595-4544-AA47-DA35D1B76426}" type="pres">
      <dgm:prSet presAssocID="{C6C2BCF9-4DA2-41E6-A54E-272375074F03}" presName="rootConnector" presStyleLbl="node3" presStyleIdx="6" presStyleCnt="8"/>
      <dgm:spPr/>
      <dgm:t>
        <a:bodyPr/>
        <a:lstStyle/>
        <a:p>
          <a:endParaRPr lang="en-US"/>
        </a:p>
      </dgm:t>
    </dgm:pt>
    <dgm:pt modelId="{E8100E30-F5A5-4A40-AC7F-B50516AB6CC1}" type="pres">
      <dgm:prSet presAssocID="{C6C2BCF9-4DA2-41E6-A54E-272375074F03}" presName="hierChild4" presStyleCnt="0"/>
      <dgm:spPr/>
      <dgm:t>
        <a:bodyPr/>
        <a:lstStyle/>
        <a:p>
          <a:endParaRPr lang="en-US"/>
        </a:p>
      </dgm:t>
    </dgm:pt>
    <dgm:pt modelId="{4337E811-3A57-4129-A737-03E9A02B65AC}" type="pres">
      <dgm:prSet presAssocID="{C6C2BCF9-4DA2-41E6-A54E-272375074F03}" presName="hierChild5" presStyleCnt="0"/>
      <dgm:spPr/>
      <dgm:t>
        <a:bodyPr/>
        <a:lstStyle/>
        <a:p>
          <a:endParaRPr lang="en-US"/>
        </a:p>
      </dgm:t>
    </dgm:pt>
    <dgm:pt modelId="{20C72040-785C-41C2-AC82-E624866B1FA2}" type="pres">
      <dgm:prSet presAssocID="{6E9F1C50-68DD-4054-8BB7-F77FA0D282B7}" presName="Name37" presStyleLbl="parChTrans1D3" presStyleIdx="7" presStyleCnt="8"/>
      <dgm:spPr/>
      <dgm:t>
        <a:bodyPr/>
        <a:lstStyle/>
        <a:p>
          <a:endParaRPr lang="en-US"/>
        </a:p>
      </dgm:t>
    </dgm:pt>
    <dgm:pt modelId="{1390008E-DB5E-4002-A092-118E02BC3B25}" type="pres">
      <dgm:prSet presAssocID="{84673C9D-7D08-4D7A-A0E7-F47B23BA6D9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C83DC63-573C-4565-801F-B4C3B4E5B6FC}" type="pres">
      <dgm:prSet presAssocID="{84673C9D-7D08-4D7A-A0E7-F47B23BA6D90}" presName="rootComposite" presStyleCnt="0"/>
      <dgm:spPr/>
      <dgm:t>
        <a:bodyPr/>
        <a:lstStyle/>
        <a:p>
          <a:endParaRPr lang="en-US"/>
        </a:p>
      </dgm:t>
    </dgm:pt>
    <dgm:pt modelId="{81A8AA57-36C7-456D-8F05-F6C56E4B2081}" type="pres">
      <dgm:prSet presAssocID="{84673C9D-7D08-4D7A-A0E7-F47B23BA6D90}" presName="rootText" presStyleLbl="node3" presStyleIdx="7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379139-CF7B-4DD1-94F2-6B63D5E244EC}" type="pres">
      <dgm:prSet presAssocID="{84673C9D-7D08-4D7A-A0E7-F47B23BA6D90}" presName="rootConnector" presStyleLbl="node3" presStyleIdx="7" presStyleCnt="8"/>
      <dgm:spPr/>
      <dgm:t>
        <a:bodyPr/>
        <a:lstStyle/>
        <a:p>
          <a:endParaRPr lang="en-US"/>
        </a:p>
      </dgm:t>
    </dgm:pt>
    <dgm:pt modelId="{6B3879C3-F067-4043-AB36-09083A7FCF40}" type="pres">
      <dgm:prSet presAssocID="{84673C9D-7D08-4D7A-A0E7-F47B23BA6D90}" presName="hierChild4" presStyleCnt="0"/>
      <dgm:spPr/>
      <dgm:t>
        <a:bodyPr/>
        <a:lstStyle/>
        <a:p>
          <a:endParaRPr lang="en-US"/>
        </a:p>
      </dgm:t>
    </dgm:pt>
    <dgm:pt modelId="{216A173F-E71F-4360-B752-D70B85859A2A}" type="pres">
      <dgm:prSet presAssocID="{84673C9D-7D08-4D7A-A0E7-F47B23BA6D90}" presName="hierChild5" presStyleCnt="0"/>
      <dgm:spPr/>
      <dgm:t>
        <a:bodyPr/>
        <a:lstStyle/>
        <a:p>
          <a:endParaRPr lang="en-US"/>
        </a:p>
      </dgm:t>
    </dgm:pt>
    <dgm:pt modelId="{34D0476B-24B2-4E7B-98AE-F88450292D46}" type="pres">
      <dgm:prSet presAssocID="{4402D209-F5DF-4211-953E-C860BB2E694A}" presName="hierChild5" presStyleCnt="0"/>
      <dgm:spPr/>
      <dgm:t>
        <a:bodyPr/>
        <a:lstStyle/>
        <a:p>
          <a:endParaRPr lang="en-US"/>
        </a:p>
      </dgm:t>
    </dgm:pt>
    <dgm:pt modelId="{D54726AA-575F-4609-8D23-2C4BC8797A44}" type="pres">
      <dgm:prSet presAssocID="{C34A6634-4169-4D72-B7E4-095B5DD01023}" presName="hierChild3" presStyleCnt="0"/>
      <dgm:spPr/>
      <dgm:t>
        <a:bodyPr/>
        <a:lstStyle/>
        <a:p>
          <a:endParaRPr lang="en-US"/>
        </a:p>
      </dgm:t>
    </dgm:pt>
  </dgm:ptLst>
  <dgm:cxnLst>
    <dgm:cxn modelId="{D3D608B0-2680-4672-A95B-32DA78D5C4D4}" srcId="{FC633944-4EB8-48FE-877D-076B670C9973}" destId="{DCFE6074-D997-4D0F-95E0-8AFECC9A4D09}" srcOrd="3" destOrd="0" parTransId="{5E8E69FA-320F-4BA0-BBB6-E8EFF1AD2B1D}" sibTransId="{5897CC3F-A83C-4063-939D-2BFE38F424A4}"/>
    <dgm:cxn modelId="{5D0730B5-49EE-4FE3-BCF3-B6D4F840C94B}" type="presOf" srcId="{F012B0F3-63EB-44AD-8977-B194716E86EB}" destId="{7E4259E6-6AB6-40DC-B56A-6279E734B299}" srcOrd="0" destOrd="0" presId="urn:microsoft.com/office/officeart/2005/8/layout/orgChart1"/>
    <dgm:cxn modelId="{06FFC94E-4F9B-410E-98F2-CFA4F6E4FD73}" type="presOf" srcId="{E3710B10-10BC-4178-A93E-880499C3E8BF}" destId="{183F1FC1-F81A-447D-A04B-C9352F8931EF}" srcOrd="1" destOrd="0" presId="urn:microsoft.com/office/officeart/2005/8/layout/orgChart1"/>
    <dgm:cxn modelId="{F705C1BF-5BBD-4E4E-AF25-BA37CA5F6513}" type="presOf" srcId="{7CD48AD0-E89F-464A-984E-AD1AA80AB270}" destId="{ED09EE15-23A8-4EBD-830E-132487DBB56B}" srcOrd="0" destOrd="0" presId="urn:microsoft.com/office/officeart/2005/8/layout/orgChart1"/>
    <dgm:cxn modelId="{88B4BED8-C76F-47F4-9C7B-083886224D20}" srcId="{C34A6634-4169-4D72-B7E4-095B5DD01023}" destId="{4402D209-F5DF-4211-953E-C860BB2E694A}" srcOrd="1" destOrd="0" parTransId="{F012B0F3-63EB-44AD-8977-B194716E86EB}" sibTransId="{57648D59-62DB-445A-9F47-486285858BCA}"/>
    <dgm:cxn modelId="{DDC77579-BA46-4B81-B958-DDBA4B5FCA71}" type="presOf" srcId="{BD704E51-F4A6-42BB-A9B2-98EA228716E2}" destId="{55D49EEB-6836-46B7-AF7B-C920D13F718B}" srcOrd="1" destOrd="0" presId="urn:microsoft.com/office/officeart/2005/8/layout/orgChart1"/>
    <dgm:cxn modelId="{5A626124-EEFE-4F06-86C4-82372A3FA613}" srcId="{4402D209-F5DF-4211-953E-C860BB2E694A}" destId="{D5201AD8-B218-4475-9CD0-6997577B3982}" srcOrd="1" destOrd="0" parTransId="{F83B8F0A-704E-45B2-8B66-0B73038872DC}" sibTransId="{57E3EDC1-6C07-4A59-B8C9-7E82CF098F87}"/>
    <dgm:cxn modelId="{814E09E1-147B-4351-A300-F3CF7493E376}" type="presOf" srcId="{C34A6634-4169-4D72-B7E4-095B5DD01023}" destId="{BAAB01CC-C661-4CB7-8744-CF012BF02E71}" srcOrd="0" destOrd="0" presId="urn:microsoft.com/office/officeart/2005/8/layout/orgChart1"/>
    <dgm:cxn modelId="{1D20862A-1955-44CE-97D5-58403E9BBBA5}" type="presOf" srcId="{BD704E51-F4A6-42BB-A9B2-98EA228716E2}" destId="{12BBDFC4-FAF6-44DF-9FFF-0B7B14FC04DF}" srcOrd="0" destOrd="0" presId="urn:microsoft.com/office/officeart/2005/8/layout/orgChart1"/>
    <dgm:cxn modelId="{7C2834A6-C0B0-4E6C-AEC5-5537AFACC38D}" type="presOf" srcId="{2EA64C02-8819-48DA-BC13-4012411D5E67}" destId="{0DFC5202-BE51-4C44-A9C0-00592E403011}" srcOrd="0" destOrd="0" presId="urn:microsoft.com/office/officeart/2005/8/layout/orgChart1"/>
    <dgm:cxn modelId="{151E54BA-0BFC-41C3-ACEF-3132E57E1ECD}" type="presOf" srcId="{24CCCD06-9E10-4A09-B195-D4A07AC1D8ED}" destId="{6BBE7A44-ADDE-444D-9901-7D4AF9E34948}" srcOrd="0" destOrd="0" presId="urn:microsoft.com/office/officeart/2005/8/layout/orgChart1"/>
    <dgm:cxn modelId="{C2B6868A-3AF7-499C-AA8A-6617BA0AF652}" type="presOf" srcId="{FC633944-4EB8-48FE-877D-076B670C9973}" destId="{851BAE54-8A65-4584-9AA8-A0C2203935E8}" srcOrd="1" destOrd="0" presId="urn:microsoft.com/office/officeart/2005/8/layout/orgChart1"/>
    <dgm:cxn modelId="{1F87C9F7-2758-489E-9A79-430644B2AE75}" type="presOf" srcId="{56F2144A-98AD-4204-9144-B3E8BF5BAD66}" destId="{08368FFF-C3D0-4ADD-B9B9-4CED340E3D92}" srcOrd="0" destOrd="0" presId="urn:microsoft.com/office/officeart/2005/8/layout/orgChart1"/>
    <dgm:cxn modelId="{E3628870-4555-47ED-88C5-CCB54D2FF90E}" type="presOf" srcId="{6E9F1C50-68DD-4054-8BB7-F77FA0D282B7}" destId="{20C72040-785C-41C2-AC82-E624866B1FA2}" srcOrd="0" destOrd="0" presId="urn:microsoft.com/office/officeart/2005/8/layout/orgChart1"/>
    <dgm:cxn modelId="{7F76E9A9-E8A2-4401-B0D0-FB5B6D53B41B}" type="presOf" srcId="{84673C9D-7D08-4D7A-A0E7-F47B23BA6D90}" destId="{00379139-CF7B-4DD1-94F2-6B63D5E244EC}" srcOrd="1" destOrd="0" presId="urn:microsoft.com/office/officeart/2005/8/layout/orgChart1"/>
    <dgm:cxn modelId="{C0B964CE-1BAB-4F62-8735-AC15496D7ACB}" type="presOf" srcId="{C34A6634-4169-4D72-B7E4-095B5DD01023}" destId="{4D2B28B6-6A4F-492F-A988-086EEC73E903}" srcOrd="1" destOrd="0" presId="urn:microsoft.com/office/officeart/2005/8/layout/orgChart1"/>
    <dgm:cxn modelId="{7038DEE6-FAEF-42D3-B00A-2F884B65E7D8}" type="presOf" srcId="{D5201AD8-B218-4475-9CD0-6997577B3982}" destId="{AB2F4388-F4D6-480B-8A15-20766FC52B72}" srcOrd="0" destOrd="0" presId="urn:microsoft.com/office/officeart/2005/8/layout/orgChart1"/>
    <dgm:cxn modelId="{E6583FED-2633-44E4-B0D3-02B51A2BE98D}" srcId="{4402D209-F5DF-4211-953E-C860BB2E694A}" destId="{C6C2BCF9-4DA2-41E6-A54E-272375074F03}" srcOrd="2" destOrd="0" parTransId="{56F2144A-98AD-4204-9144-B3E8BF5BAD66}" sibTransId="{081B5453-5D64-4891-9953-B058823A88FD}"/>
    <dgm:cxn modelId="{4813D6BD-D266-4B75-B0C4-3F1556AFD97B}" srcId="{FC633944-4EB8-48FE-877D-076B670C9973}" destId="{E3710B10-10BC-4178-A93E-880499C3E8BF}" srcOrd="1" destOrd="0" parTransId="{00883D4E-CCD7-4B4D-BA87-B411DA2B4393}" sibTransId="{B79E6791-E950-4F27-93C3-EE9FBE4158EC}"/>
    <dgm:cxn modelId="{81736C50-F313-463C-8398-7BB9C23BE7EB}" srcId="{409A2314-3657-4CD5-A10B-C75FDF71A7C0}" destId="{C34A6634-4169-4D72-B7E4-095B5DD01023}" srcOrd="0" destOrd="0" parTransId="{A2A92487-1298-4E52-B90B-E48A798FE08C}" sibTransId="{C9D95DF9-D548-472A-BEF5-B6E097820553}"/>
    <dgm:cxn modelId="{27FAE026-4A6F-4338-AB6C-73F9B691D90B}" srcId="{C34A6634-4169-4D72-B7E4-095B5DD01023}" destId="{FC633944-4EB8-48FE-877D-076B670C9973}" srcOrd="0" destOrd="0" parTransId="{7CD48AD0-E89F-464A-984E-AD1AA80AB270}" sibTransId="{8577C832-1979-4032-8479-86C47A069180}"/>
    <dgm:cxn modelId="{B1D24729-D727-4692-9225-A2B1B2731FE7}" srcId="{FC633944-4EB8-48FE-877D-076B670C9973}" destId="{BD704E51-F4A6-42BB-A9B2-98EA228716E2}" srcOrd="2" destOrd="0" parTransId="{33C335D9-D643-4A56-87CD-AA39B4290315}" sibTransId="{C466E373-E049-415F-8899-EA38313F7D6C}"/>
    <dgm:cxn modelId="{35BB70EB-8938-45F5-8262-3D330DD00AE4}" type="presOf" srcId="{84673C9D-7D08-4D7A-A0E7-F47B23BA6D90}" destId="{81A8AA57-36C7-456D-8F05-F6C56E4B2081}" srcOrd="0" destOrd="0" presId="urn:microsoft.com/office/officeart/2005/8/layout/orgChart1"/>
    <dgm:cxn modelId="{48B25506-F64B-456E-8EA9-A60DC42B6206}" srcId="{4402D209-F5DF-4211-953E-C860BB2E694A}" destId="{24CCCD06-9E10-4A09-B195-D4A07AC1D8ED}" srcOrd="0" destOrd="0" parTransId="{2EA64C02-8819-48DA-BC13-4012411D5E67}" sibTransId="{123E79FD-33E9-46DC-BCDA-DA605F032B56}"/>
    <dgm:cxn modelId="{EC038A41-F23C-470C-A8C6-4618DE865964}" type="presOf" srcId="{F83B8F0A-704E-45B2-8B66-0B73038872DC}" destId="{03649801-EFA9-45A0-A87E-8E405FC28FD9}" srcOrd="0" destOrd="0" presId="urn:microsoft.com/office/officeart/2005/8/layout/orgChart1"/>
    <dgm:cxn modelId="{6DC2F5AC-F7BF-41FB-822F-EE7BB0892ED5}" type="presOf" srcId="{24CCCD06-9E10-4A09-B195-D4A07AC1D8ED}" destId="{7219CB7A-8C83-4F2B-B5D3-2D5D8FBF2E54}" srcOrd="1" destOrd="0" presId="urn:microsoft.com/office/officeart/2005/8/layout/orgChart1"/>
    <dgm:cxn modelId="{843F1AB5-206D-4444-AF85-606E11F80AE5}" type="presOf" srcId="{793AD1C3-7249-42AC-B6E0-AD41C236B41C}" destId="{0288EBDF-3FD7-475C-9B40-6E1331C00377}" srcOrd="1" destOrd="0" presId="urn:microsoft.com/office/officeart/2005/8/layout/orgChart1"/>
    <dgm:cxn modelId="{1C624B2E-26EA-4302-9E26-365EC55DA254}" type="presOf" srcId="{DCFE6074-D997-4D0F-95E0-8AFECC9A4D09}" destId="{74245F8C-1DF1-4A8C-9607-D541EC2B1F60}" srcOrd="0" destOrd="0" presId="urn:microsoft.com/office/officeart/2005/8/layout/orgChart1"/>
    <dgm:cxn modelId="{7F1E1639-E03D-4512-9C78-A1E452CA633B}" type="presOf" srcId="{4402D209-F5DF-4211-953E-C860BB2E694A}" destId="{FA157E7B-F01C-4102-AB8E-73315CE931DF}" srcOrd="1" destOrd="0" presId="urn:microsoft.com/office/officeart/2005/8/layout/orgChart1"/>
    <dgm:cxn modelId="{D34B4073-69E5-43FE-B234-910E7A9C76EC}" type="presOf" srcId="{FC633944-4EB8-48FE-877D-076B670C9973}" destId="{F4579BD6-AFC1-4836-B4D0-7D002887FC03}" srcOrd="0" destOrd="0" presId="urn:microsoft.com/office/officeart/2005/8/layout/orgChart1"/>
    <dgm:cxn modelId="{0A0841E1-E5DB-4D24-8E05-1B7B1F205F46}" type="presOf" srcId="{E3710B10-10BC-4178-A93E-880499C3E8BF}" destId="{65F14D83-B073-4866-B301-5224FA54A7A0}" srcOrd="0" destOrd="0" presId="urn:microsoft.com/office/officeart/2005/8/layout/orgChart1"/>
    <dgm:cxn modelId="{4E4858AD-D723-45D8-A4CD-85DA3B849A6A}" srcId="{FC633944-4EB8-48FE-877D-076B670C9973}" destId="{793AD1C3-7249-42AC-B6E0-AD41C236B41C}" srcOrd="0" destOrd="0" parTransId="{8B390CD6-40B8-4392-90C5-240F14C3E1A6}" sibTransId="{70BE92B4-CA9D-473C-BA84-D58FF474FDB3}"/>
    <dgm:cxn modelId="{71586B9E-266E-4820-93C4-0D2376E23D8F}" type="presOf" srcId="{00883D4E-CCD7-4B4D-BA87-B411DA2B4393}" destId="{D35280EE-B372-48F3-8FEA-155BE2FBA7FA}" srcOrd="0" destOrd="0" presId="urn:microsoft.com/office/officeart/2005/8/layout/orgChart1"/>
    <dgm:cxn modelId="{B8423E86-DB66-4044-8BAE-1DED0BA12C2E}" type="presOf" srcId="{409A2314-3657-4CD5-A10B-C75FDF71A7C0}" destId="{C0FB3778-2BE4-42E1-8F3A-FCEC78099A9C}" srcOrd="0" destOrd="0" presId="urn:microsoft.com/office/officeart/2005/8/layout/orgChart1"/>
    <dgm:cxn modelId="{F7B13052-159D-4856-BA04-B8A7B742AA53}" type="presOf" srcId="{DCFE6074-D997-4D0F-95E0-8AFECC9A4D09}" destId="{15DFCB6A-12C8-442E-9DED-3FC9D9B28E90}" srcOrd="1" destOrd="0" presId="urn:microsoft.com/office/officeart/2005/8/layout/orgChart1"/>
    <dgm:cxn modelId="{32F667D2-9DF5-4755-B456-F17D23097367}" type="presOf" srcId="{5E8E69FA-320F-4BA0-BBB6-E8EFF1AD2B1D}" destId="{96A2D217-2B2A-4407-BC94-7AD87A523E97}" srcOrd="0" destOrd="0" presId="urn:microsoft.com/office/officeart/2005/8/layout/orgChart1"/>
    <dgm:cxn modelId="{0FAFCABA-13FE-472A-9088-EA81F1B64E82}" type="presOf" srcId="{C6C2BCF9-4DA2-41E6-A54E-272375074F03}" destId="{DFFE7319-69B5-4D97-B2BA-8A487096FE39}" srcOrd="0" destOrd="0" presId="urn:microsoft.com/office/officeart/2005/8/layout/orgChart1"/>
    <dgm:cxn modelId="{47468DB3-748F-4BF3-8460-6A34B1291E3A}" type="presOf" srcId="{C6C2BCF9-4DA2-41E6-A54E-272375074F03}" destId="{2FDE1D47-4595-4544-AA47-DA35D1B76426}" srcOrd="1" destOrd="0" presId="urn:microsoft.com/office/officeart/2005/8/layout/orgChart1"/>
    <dgm:cxn modelId="{96217F53-BBAA-4E4C-BD76-B7D6BD997FDF}" type="presOf" srcId="{4402D209-F5DF-4211-953E-C860BB2E694A}" destId="{32320E1A-09F7-40D1-9727-652D6174BFD4}" srcOrd="0" destOrd="0" presId="urn:microsoft.com/office/officeart/2005/8/layout/orgChart1"/>
    <dgm:cxn modelId="{920A1D56-55E6-41D5-BFB5-01D6620C1AFF}" type="presOf" srcId="{D5201AD8-B218-4475-9CD0-6997577B3982}" destId="{66482DD8-7344-4961-A11E-1C8E902E606F}" srcOrd="1" destOrd="0" presId="urn:microsoft.com/office/officeart/2005/8/layout/orgChart1"/>
    <dgm:cxn modelId="{58900C2B-EDEF-485F-A90E-0EB092F51F3B}" srcId="{4402D209-F5DF-4211-953E-C860BB2E694A}" destId="{84673C9D-7D08-4D7A-A0E7-F47B23BA6D90}" srcOrd="3" destOrd="0" parTransId="{6E9F1C50-68DD-4054-8BB7-F77FA0D282B7}" sibTransId="{552A3297-50B1-4E3D-A77A-15C066E85C90}"/>
    <dgm:cxn modelId="{90E1BD2B-6395-48D3-B148-B25F654C1203}" type="presOf" srcId="{793AD1C3-7249-42AC-B6E0-AD41C236B41C}" destId="{00677957-E079-416B-BC63-E55E6ADA70E6}" srcOrd="0" destOrd="0" presId="urn:microsoft.com/office/officeart/2005/8/layout/orgChart1"/>
    <dgm:cxn modelId="{3005A799-065E-4B8F-B502-C8C03BBC37DB}" type="presOf" srcId="{33C335D9-D643-4A56-87CD-AA39B4290315}" destId="{92BEBF65-577F-4063-A8CC-ACA6262FDF6D}" srcOrd="0" destOrd="0" presId="urn:microsoft.com/office/officeart/2005/8/layout/orgChart1"/>
    <dgm:cxn modelId="{4B1931BE-417B-4DA4-8254-F8CD8A81F55E}" type="presOf" srcId="{8B390CD6-40B8-4392-90C5-240F14C3E1A6}" destId="{4EBDF091-B0D2-413E-A454-D972AFE8A02E}" srcOrd="0" destOrd="0" presId="urn:microsoft.com/office/officeart/2005/8/layout/orgChart1"/>
    <dgm:cxn modelId="{ED6C95C4-E1F8-4694-8BAA-BDD2E5814D9E}" type="presParOf" srcId="{C0FB3778-2BE4-42E1-8F3A-FCEC78099A9C}" destId="{02A1215A-CA6A-475B-B6D9-B1B9A39389F3}" srcOrd="0" destOrd="0" presId="urn:microsoft.com/office/officeart/2005/8/layout/orgChart1"/>
    <dgm:cxn modelId="{89ABD8B5-D324-4D14-A781-A5509FF79EC8}" type="presParOf" srcId="{02A1215A-CA6A-475B-B6D9-B1B9A39389F3}" destId="{7E7B7237-1CC6-48B6-82AE-02DAA5A89836}" srcOrd="0" destOrd="0" presId="urn:microsoft.com/office/officeart/2005/8/layout/orgChart1"/>
    <dgm:cxn modelId="{28890CFF-5D78-4D97-92AE-699B5C5878FF}" type="presParOf" srcId="{7E7B7237-1CC6-48B6-82AE-02DAA5A89836}" destId="{BAAB01CC-C661-4CB7-8744-CF012BF02E71}" srcOrd="0" destOrd="0" presId="urn:microsoft.com/office/officeart/2005/8/layout/orgChart1"/>
    <dgm:cxn modelId="{9C53EC0B-5ABF-4792-B45B-4992F3CC628B}" type="presParOf" srcId="{7E7B7237-1CC6-48B6-82AE-02DAA5A89836}" destId="{4D2B28B6-6A4F-492F-A988-086EEC73E903}" srcOrd="1" destOrd="0" presId="urn:microsoft.com/office/officeart/2005/8/layout/orgChart1"/>
    <dgm:cxn modelId="{1AC23048-9ECC-4777-992E-E538B7136833}" type="presParOf" srcId="{02A1215A-CA6A-475B-B6D9-B1B9A39389F3}" destId="{5364BCA2-606F-4E20-B2E0-3578CE32AA13}" srcOrd="1" destOrd="0" presId="urn:microsoft.com/office/officeart/2005/8/layout/orgChart1"/>
    <dgm:cxn modelId="{CE4C9DCC-C6EE-46EA-B3B4-7582FF677DAE}" type="presParOf" srcId="{5364BCA2-606F-4E20-B2E0-3578CE32AA13}" destId="{ED09EE15-23A8-4EBD-830E-132487DBB56B}" srcOrd="0" destOrd="0" presId="urn:microsoft.com/office/officeart/2005/8/layout/orgChart1"/>
    <dgm:cxn modelId="{0A96DAF4-D620-48A9-96C6-4A3E2F55030C}" type="presParOf" srcId="{5364BCA2-606F-4E20-B2E0-3578CE32AA13}" destId="{93C45944-1464-46BB-ABA0-DD788E37711E}" srcOrd="1" destOrd="0" presId="urn:microsoft.com/office/officeart/2005/8/layout/orgChart1"/>
    <dgm:cxn modelId="{3658D1D5-28BD-4239-9427-97500545A3DD}" type="presParOf" srcId="{93C45944-1464-46BB-ABA0-DD788E37711E}" destId="{7179D73E-933F-480C-97E6-F34968DCED1B}" srcOrd="0" destOrd="0" presId="urn:microsoft.com/office/officeart/2005/8/layout/orgChart1"/>
    <dgm:cxn modelId="{895AB1CE-E16B-492A-AB65-B0D79C1D134B}" type="presParOf" srcId="{7179D73E-933F-480C-97E6-F34968DCED1B}" destId="{F4579BD6-AFC1-4836-B4D0-7D002887FC03}" srcOrd="0" destOrd="0" presId="urn:microsoft.com/office/officeart/2005/8/layout/orgChart1"/>
    <dgm:cxn modelId="{80A92899-0099-499E-BD09-4B8D159358D3}" type="presParOf" srcId="{7179D73E-933F-480C-97E6-F34968DCED1B}" destId="{851BAE54-8A65-4584-9AA8-A0C2203935E8}" srcOrd="1" destOrd="0" presId="urn:microsoft.com/office/officeart/2005/8/layout/orgChart1"/>
    <dgm:cxn modelId="{44F84542-60FC-4A3E-BAFD-4158A2DA6577}" type="presParOf" srcId="{93C45944-1464-46BB-ABA0-DD788E37711E}" destId="{CABD0329-4467-4B79-B170-8EDC4B3FB877}" srcOrd="1" destOrd="0" presId="urn:microsoft.com/office/officeart/2005/8/layout/orgChart1"/>
    <dgm:cxn modelId="{410DC6B1-16FB-4F00-A686-019537940250}" type="presParOf" srcId="{CABD0329-4467-4B79-B170-8EDC4B3FB877}" destId="{4EBDF091-B0D2-413E-A454-D972AFE8A02E}" srcOrd="0" destOrd="0" presId="urn:microsoft.com/office/officeart/2005/8/layout/orgChart1"/>
    <dgm:cxn modelId="{5C805D64-B275-4732-91CE-29C4D9223E3B}" type="presParOf" srcId="{CABD0329-4467-4B79-B170-8EDC4B3FB877}" destId="{97C7CEFE-C31F-4E2B-AC09-F718FADE439B}" srcOrd="1" destOrd="0" presId="urn:microsoft.com/office/officeart/2005/8/layout/orgChart1"/>
    <dgm:cxn modelId="{423EEAB7-59F0-4568-88A6-634B87D7C977}" type="presParOf" srcId="{97C7CEFE-C31F-4E2B-AC09-F718FADE439B}" destId="{4B90A6C4-456D-40FC-BFC1-DE9FED3A42AD}" srcOrd="0" destOrd="0" presId="urn:microsoft.com/office/officeart/2005/8/layout/orgChart1"/>
    <dgm:cxn modelId="{065075A2-788B-4ED8-8536-A845A759EF15}" type="presParOf" srcId="{4B90A6C4-456D-40FC-BFC1-DE9FED3A42AD}" destId="{00677957-E079-416B-BC63-E55E6ADA70E6}" srcOrd="0" destOrd="0" presId="urn:microsoft.com/office/officeart/2005/8/layout/orgChart1"/>
    <dgm:cxn modelId="{0004B2F2-143A-4BE0-A5D8-32E0D46881B2}" type="presParOf" srcId="{4B90A6C4-456D-40FC-BFC1-DE9FED3A42AD}" destId="{0288EBDF-3FD7-475C-9B40-6E1331C00377}" srcOrd="1" destOrd="0" presId="urn:microsoft.com/office/officeart/2005/8/layout/orgChart1"/>
    <dgm:cxn modelId="{B8DB801A-A7B8-4740-BB23-9293DFAE9BCD}" type="presParOf" srcId="{97C7CEFE-C31F-4E2B-AC09-F718FADE439B}" destId="{975CB3B7-F6E2-47D4-85CE-B34600606F36}" srcOrd="1" destOrd="0" presId="urn:microsoft.com/office/officeart/2005/8/layout/orgChart1"/>
    <dgm:cxn modelId="{C73EC8BF-AC74-4798-98E8-27DF4B928B6F}" type="presParOf" srcId="{97C7CEFE-C31F-4E2B-AC09-F718FADE439B}" destId="{ECA9A722-3E58-48F4-8A39-585676E97584}" srcOrd="2" destOrd="0" presId="urn:microsoft.com/office/officeart/2005/8/layout/orgChart1"/>
    <dgm:cxn modelId="{12A79970-B107-458F-8D4C-CD073986DB7B}" type="presParOf" srcId="{CABD0329-4467-4B79-B170-8EDC4B3FB877}" destId="{D35280EE-B372-48F3-8FEA-155BE2FBA7FA}" srcOrd="2" destOrd="0" presId="urn:microsoft.com/office/officeart/2005/8/layout/orgChart1"/>
    <dgm:cxn modelId="{3CD55A96-F4E0-4B2A-B75D-5E4C1FD2FF9D}" type="presParOf" srcId="{CABD0329-4467-4B79-B170-8EDC4B3FB877}" destId="{3D83E4E4-EBCA-4202-9E9D-C4380DB6F9D1}" srcOrd="3" destOrd="0" presId="urn:microsoft.com/office/officeart/2005/8/layout/orgChart1"/>
    <dgm:cxn modelId="{936BF278-738E-4C9E-AAC8-C149A0193800}" type="presParOf" srcId="{3D83E4E4-EBCA-4202-9E9D-C4380DB6F9D1}" destId="{417D65B2-84A8-41F3-8E49-75F617793E69}" srcOrd="0" destOrd="0" presId="urn:microsoft.com/office/officeart/2005/8/layout/orgChart1"/>
    <dgm:cxn modelId="{5EF8B2BE-F6D4-44A9-B290-A026875FE57D}" type="presParOf" srcId="{417D65B2-84A8-41F3-8E49-75F617793E69}" destId="{65F14D83-B073-4866-B301-5224FA54A7A0}" srcOrd="0" destOrd="0" presId="urn:microsoft.com/office/officeart/2005/8/layout/orgChart1"/>
    <dgm:cxn modelId="{60E64D37-FD1B-49B5-B96D-C47ACCEF74BB}" type="presParOf" srcId="{417D65B2-84A8-41F3-8E49-75F617793E69}" destId="{183F1FC1-F81A-447D-A04B-C9352F8931EF}" srcOrd="1" destOrd="0" presId="urn:microsoft.com/office/officeart/2005/8/layout/orgChart1"/>
    <dgm:cxn modelId="{2188CCE1-D264-4ADA-A3EF-C5B3C14D5E69}" type="presParOf" srcId="{3D83E4E4-EBCA-4202-9E9D-C4380DB6F9D1}" destId="{CE4DDF14-5A3A-45D0-8A01-6F0669E7AEA2}" srcOrd="1" destOrd="0" presId="urn:microsoft.com/office/officeart/2005/8/layout/orgChart1"/>
    <dgm:cxn modelId="{53E4663E-A48D-49CD-A6C7-A7FD6D294DCE}" type="presParOf" srcId="{3D83E4E4-EBCA-4202-9E9D-C4380DB6F9D1}" destId="{D6F28272-4EE4-4339-9261-61C72C56E606}" srcOrd="2" destOrd="0" presId="urn:microsoft.com/office/officeart/2005/8/layout/orgChart1"/>
    <dgm:cxn modelId="{F4EAF59A-8548-4CB7-B4DA-2C5E2A8B6FA5}" type="presParOf" srcId="{CABD0329-4467-4B79-B170-8EDC4B3FB877}" destId="{92BEBF65-577F-4063-A8CC-ACA6262FDF6D}" srcOrd="4" destOrd="0" presId="urn:microsoft.com/office/officeart/2005/8/layout/orgChart1"/>
    <dgm:cxn modelId="{5F76ACF2-20D8-40E1-8F93-03BB4B66994A}" type="presParOf" srcId="{CABD0329-4467-4B79-B170-8EDC4B3FB877}" destId="{E8C9C868-101A-4FB3-ADC2-66AECF27900C}" srcOrd="5" destOrd="0" presId="urn:microsoft.com/office/officeart/2005/8/layout/orgChart1"/>
    <dgm:cxn modelId="{92557F86-F5DB-4151-AF36-198D99DB6E1D}" type="presParOf" srcId="{E8C9C868-101A-4FB3-ADC2-66AECF27900C}" destId="{2797CD1B-9ABE-4A2F-892A-B539CE54C854}" srcOrd="0" destOrd="0" presId="urn:microsoft.com/office/officeart/2005/8/layout/orgChart1"/>
    <dgm:cxn modelId="{944CD6F0-C8A2-425E-BB61-F29D1DE151CD}" type="presParOf" srcId="{2797CD1B-9ABE-4A2F-892A-B539CE54C854}" destId="{12BBDFC4-FAF6-44DF-9FFF-0B7B14FC04DF}" srcOrd="0" destOrd="0" presId="urn:microsoft.com/office/officeart/2005/8/layout/orgChart1"/>
    <dgm:cxn modelId="{5F238BE4-2E2F-4C08-9220-ED596157C752}" type="presParOf" srcId="{2797CD1B-9ABE-4A2F-892A-B539CE54C854}" destId="{55D49EEB-6836-46B7-AF7B-C920D13F718B}" srcOrd="1" destOrd="0" presId="urn:microsoft.com/office/officeart/2005/8/layout/orgChart1"/>
    <dgm:cxn modelId="{FFB6CD22-9471-4DFC-BC46-A7399B211263}" type="presParOf" srcId="{E8C9C868-101A-4FB3-ADC2-66AECF27900C}" destId="{1B6A567A-78B7-42FE-B954-83B170E2AFF4}" srcOrd="1" destOrd="0" presId="urn:microsoft.com/office/officeart/2005/8/layout/orgChart1"/>
    <dgm:cxn modelId="{F0F33916-C71E-4A3E-A5DE-C06C9C91546A}" type="presParOf" srcId="{E8C9C868-101A-4FB3-ADC2-66AECF27900C}" destId="{DC5C775A-B28C-4C60-AA67-6E8E650146E3}" srcOrd="2" destOrd="0" presId="urn:microsoft.com/office/officeart/2005/8/layout/orgChart1"/>
    <dgm:cxn modelId="{619FC476-56C6-420E-A6FF-51EB2E462C49}" type="presParOf" srcId="{CABD0329-4467-4B79-B170-8EDC4B3FB877}" destId="{96A2D217-2B2A-4407-BC94-7AD87A523E97}" srcOrd="6" destOrd="0" presId="urn:microsoft.com/office/officeart/2005/8/layout/orgChart1"/>
    <dgm:cxn modelId="{289E220F-5BDA-42FA-A8CF-DFC26CCCE545}" type="presParOf" srcId="{CABD0329-4467-4B79-B170-8EDC4B3FB877}" destId="{0CC12B5A-E51D-4BBE-B6CC-11ADDB8BD09C}" srcOrd="7" destOrd="0" presId="urn:microsoft.com/office/officeart/2005/8/layout/orgChart1"/>
    <dgm:cxn modelId="{1027A272-6D0E-4A62-8E84-3C70AC92D081}" type="presParOf" srcId="{0CC12B5A-E51D-4BBE-B6CC-11ADDB8BD09C}" destId="{2AA8CFF7-5B5D-4004-AA21-301795B882B3}" srcOrd="0" destOrd="0" presId="urn:microsoft.com/office/officeart/2005/8/layout/orgChart1"/>
    <dgm:cxn modelId="{93B67190-5866-4130-88FB-00344AE58395}" type="presParOf" srcId="{2AA8CFF7-5B5D-4004-AA21-301795B882B3}" destId="{74245F8C-1DF1-4A8C-9607-D541EC2B1F60}" srcOrd="0" destOrd="0" presId="urn:microsoft.com/office/officeart/2005/8/layout/orgChart1"/>
    <dgm:cxn modelId="{732E0EE6-AFEF-4378-9A4D-B936A3A24E28}" type="presParOf" srcId="{2AA8CFF7-5B5D-4004-AA21-301795B882B3}" destId="{15DFCB6A-12C8-442E-9DED-3FC9D9B28E90}" srcOrd="1" destOrd="0" presId="urn:microsoft.com/office/officeart/2005/8/layout/orgChart1"/>
    <dgm:cxn modelId="{F30CE5C5-42F7-4CB2-BADE-7B5C7ABA81EE}" type="presParOf" srcId="{0CC12B5A-E51D-4BBE-B6CC-11ADDB8BD09C}" destId="{0AAB2A1B-E3BB-43F9-A143-556FCFEF8C9A}" srcOrd="1" destOrd="0" presId="urn:microsoft.com/office/officeart/2005/8/layout/orgChart1"/>
    <dgm:cxn modelId="{CBB7621D-153B-43B5-95AC-7548D428B72D}" type="presParOf" srcId="{0CC12B5A-E51D-4BBE-B6CC-11ADDB8BD09C}" destId="{77342958-15A4-4D62-88F6-93A619C5C1A5}" srcOrd="2" destOrd="0" presId="urn:microsoft.com/office/officeart/2005/8/layout/orgChart1"/>
    <dgm:cxn modelId="{80332173-F478-476C-95A2-5C035366915A}" type="presParOf" srcId="{93C45944-1464-46BB-ABA0-DD788E37711E}" destId="{5DCDDDFF-BF61-442A-9C5E-AA8499442799}" srcOrd="2" destOrd="0" presId="urn:microsoft.com/office/officeart/2005/8/layout/orgChart1"/>
    <dgm:cxn modelId="{B6D65712-9490-4808-A034-B609744D6942}" type="presParOf" srcId="{5364BCA2-606F-4E20-B2E0-3578CE32AA13}" destId="{7E4259E6-6AB6-40DC-B56A-6279E734B299}" srcOrd="2" destOrd="0" presId="urn:microsoft.com/office/officeart/2005/8/layout/orgChart1"/>
    <dgm:cxn modelId="{51AABE4C-6079-4154-AB28-B153F5CF2DE4}" type="presParOf" srcId="{5364BCA2-606F-4E20-B2E0-3578CE32AA13}" destId="{B8DF5418-8313-4BFC-8626-593C2775E0C2}" srcOrd="3" destOrd="0" presId="urn:microsoft.com/office/officeart/2005/8/layout/orgChart1"/>
    <dgm:cxn modelId="{54161698-2810-4A78-A1F6-D7B38E87BEC7}" type="presParOf" srcId="{B8DF5418-8313-4BFC-8626-593C2775E0C2}" destId="{21640417-25DA-4A4C-B246-B1C2F552D3EB}" srcOrd="0" destOrd="0" presId="urn:microsoft.com/office/officeart/2005/8/layout/orgChart1"/>
    <dgm:cxn modelId="{BBC6397F-345D-4322-8967-2169E4A98ABA}" type="presParOf" srcId="{21640417-25DA-4A4C-B246-B1C2F552D3EB}" destId="{32320E1A-09F7-40D1-9727-652D6174BFD4}" srcOrd="0" destOrd="0" presId="urn:microsoft.com/office/officeart/2005/8/layout/orgChart1"/>
    <dgm:cxn modelId="{D7D7A928-0D2D-4CEE-89AE-67FA7A83379E}" type="presParOf" srcId="{21640417-25DA-4A4C-B246-B1C2F552D3EB}" destId="{FA157E7B-F01C-4102-AB8E-73315CE931DF}" srcOrd="1" destOrd="0" presId="urn:microsoft.com/office/officeart/2005/8/layout/orgChart1"/>
    <dgm:cxn modelId="{44331B2F-DC38-405B-8155-A9209FF0DF94}" type="presParOf" srcId="{B8DF5418-8313-4BFC-8626-593C2775E0C2}" destId="{0C491185-AC35-4612-9EC0-FB6C2FB7706A}" srcOrd="1" destOrd="0" presId="urn:microsoft.com/office/officeart/2005/8/layout/orgChart1"/>
    <dgm:cxn modelId="{C50E0D1B-59A7-4961-B511-0869F9ABDA12}" type="presParOf" srcId="{0C491185-AC35-4612-9EC0-FB6C2FB7706A}" destId="{0DFC5202-BE51-4C44-A9C0-00592E403011}" srcOrd="0" destOrd="0" presId="urn:microsoft.com/office/officeart/2005/8/layout/orgChart1"/>
    <dgm:cxn modelId="{43F76F9C-38B6-4AA9-BBF8-B8FA8EDC7DCB}" type="presParOf" srcId="{0C491185-AC35-4612-9EC0-FB6C2FB7706A}" destId="{391B5405-393B-4069-9773-1290B0561167}" srcOrd="1" destOrd="0" presId="urn:microsoft.com/office/officeart/2005/8/layout/orgChart1"/>
    <dgm:cxn modelId="{A5A1BCC6-AA8F-441A-85B9-F70E7319EB28}" type="presParOf" srcId="{391B5405-393B-4069-9773-1290B0561167}" destId="{ABCDF453-3A29-4E02-B3D9-986D00A2A092}" srcOrd="0" destOrd="0" presId="urn:microsoft.com/office/officeart/2005/8/layout/orgChart1"/>
    <dgm:cxn modelId="{D1DBF4D5-A0BB-45CD-B4EB-14C467B78184}" type="presParOf" srcId="{ABCDF453-3A29-4E02-B3D9-986D00A2A092}" destId="{6BBE7A44-ADDE-444D-9901-7D4AF9E34948}" srcOrd="0" destOrd="0" presId="urn:microsoft.com/office/officeart/2005/8/layout/orgChart1"/>
    <dgm:cxn modelId="{E0ED958F-61A1-4C4D-8A91-952AC9045917}" type="presParOf" srcId="{ABCDF453-3A29-4E02-B3D9-986D00A2A092}" destId="{7219CB7A-8C83-4F2B-B5D3-2D5D8FBF2E54}" srcOrd="1" destOrd="0" presId="urn:microsoft.com/office/officeart/2005/8/layout/orgChart1"/>
    <dgm:cxn modelId="{D78AB431-BC6D-4D22-ABE8-BE99C55E940F}" type="presParOf" srcId="{391B5405-393B-4069-9773-1290B0561167}" destId="{0B93D4C4-99AB-48B4-9F93-2C29FE56EB09}" srcOrd="1" destOrd="0" presId="urn:microsoft.com/office/officeart/2005/8/layout/orgChart1"/>
    <dgm:cxn modelId="{D63CE588-5BD4-4E98-920C-8F9FC94EE34E}" type="presParOf" srcId="{391B5405-393B-4069-9773-1290B0561167}" destId="{F9AD497F-CDDD-4126-AA13-BA080843F03E}" srcOrd="2" destOrd="0" presId="urn:microsoft.com/office/officeart/2005/8/layout/orgChart1"/>
    <dgm:cxn modelId="{0378F98A-CA96-4D4D-99B2-B833688AD1F4}" type="presParOf" srcId="{0C491185-AC35-4612-9EC0-FB6C2FB7706A}" destId="{03649801-EFA9-45A0-A87E-8E405FC28FD9}" srcOrd="2" destOrd="0" presId="urn:microsoft.com/office/officeart/2005/8/layout/orgChart1"/>
    <dgm:cxn modelId="{3021F188-CDEE-450B-A049-57097CBB90F3}" type="presParOf" srcId="{0C491185-AC35-4612-9EC0-FB6C2FB7706A}" destId="{EA717673-3C76-441C-9280-7442B9DCD0E8}" srcOrd="3" destOrd="0" presId="urn:microsoft.com/office/officeart/2005/8/layout/orgChart1"/>
    <dgm:cxn modelId="{20686619-CF70-4B41-8614-73F631A1408C}" type="presParOf" srcId="{EA717673-3C76-441C-9280-7442B9DCD0E8}" destId="{8B9F78E5-76CE-4D2C-917D-372CE4C2B584}" srcOrd="0" destOrd="0" presId="urn:microsoft.com/office/officeart/2005/8/layout/orgChart1"/>
    <dgm:cxn modelId="{3CAB792D-12E8-47A8-A85E-609727919164}" type="presParOf" srcId="{8B9F78E5-76CE-4D2C-917D-372CE4C2B584}" destId="{AB2F4388-F4D6-480B-8A15-20766FC52B72}" srcOrd="0" destOrd="0" presId="urn:microsoft.com/office/officeart/2005/8/layout/orgChart1"/>
    <dgm:cxn modelId="{CE00DDAD-4BBD-4834-87AE-DBE5B9EF0C45}" type="presParOf" srcId="{8B9F78E5-76CE-4D2C-917D-372CE4C2B584}" destId="{66482DD8-7344-4961-A11E-1C8E902E606F}" srcOrd="1" destOrd="0" presId="urn:microsoft.com/office/officeart/2005/8/layout/orgChart1"/>
    <dgm:cxn modelId="{9F8C5560-4EDF-4905-B38F-3683F7262297}" type="presParOf" srcId="{EA717673-3C76-441C-9280-7442B9DCD0E8}" destId="{023496C7-56F5-49D4-881A-028BA5BB735A}" srcOrd="1" destOrd="0" presId="urn:microsoft.com/office/officeart/2005/8/layout/orgChart1"/>
    <dgm:cxn modelId="{64AFF3C2-D9E4-49AC-A231-35B46A9D41DC}" type="presParOf" srcId="{EA717673-3C76-441C-9280-7442B9DCD0E8}" destId="{0EB498CE-A273-4C80-BD2E-599C12D05EA5}" srcOrd="2" destOrd="0" presId="urn:microsoft.com/office/officeart/2005/8/layout/orgChart1"/>
    <dgm:cxn modelId="{CA621DB6-4E2E-486C-8CCE-CDD0BA515B5F}" type="presParOf" srcId="{0C491185-AC35-4612-9EC0-FB6C2FB7706A}" destId="{08368FFF-C3D0-4ADD-B9B9-4CED340E3D92}" srcOrd="4" destOrd="0" presId="urn:microsoft.com/office/officeart/2005/8/layout/orgChart1"/>
    <dgm:cxn modelId="{CDC57402-1C62-4CB8-8081-82B8B3E0EA70}" type="presParOf" srcId="{0C491185-AC35-4612-9EC0-FB6C2FB7706A}" destId="{E8968845-B0BD-4336-8F3B-7461EAFEF197}" srcOrd="5" destOrd="0" presId="urn:microsoft.com/office/officeart/2005/8/layout/orgChart1"/>
    <dgm:cxn modelId="{F095F7A0-99C4-4E12-BADF-6DC5EBF2087E}" type="presParOf" srcId="{E8968845-B0BD-4336-8F3B-7461EAFEF197}" destId="{2C625EC3-62DC-4030-905B-6384A96FD0EC}" srcOrd="0" destOrd="0" presId="urn:microsoft.com/office/officeart/2005/8/layout/orgChart1"/>
    <dgm:cxn modelId="{3A9967DD-4BD5-45E6-A527-CF5EA518BC33}" type="presParOf" srcId="{2C625EC3-62DC-4030-905B-6384A96FD0EC}" destId="{DFFE7319-69B5-4D97-B2BA-8A487096FE39}" srcOrd="0" destOrd="0" presId="urn:microsoft.com/office/officeart/2005/8/layout/orgChart1"/>
    <dgm:cxn modelId="{A20CAA3D-E041-41C9-9BAB-57A65E577232}" type="presParOf" srcId="{2C625EC3-62DC-4030-905B-6384A96FD0EC}" destId="{2FDE1D47-4595-4544-AA47-DA35D1B76426}" srcOrd="1" destOrd="0" presId="urn:microsoft.com/office/officeart/2005/8/layout/orgChart1"/>
    <dgm:cxn modelId="{8F08FD86-FD5A-4291-BD5B-E9BA180028E1}" type="presParOf" srcId="{E8968845-B0BD-4336-8F3B-7461EAFEF197}" destId="{E8100E30-F5A5-4A40-AC7F-B50516AB6CC1}" srcOrd="1" destOrd="0" presId="urn:microsoft.com/office/officeart/2005/8/layout/orgChart1"/>
    <dgm:cxn modelId="{720774EB-296F-4511-AF07-DC8CAFCED59A}" type="presParOf" srcId="{E8968845-B0BD-4336-8F3B-7461EAFEF197}" destId="{4337E811-3A57-4129-A737-03E9A02B65AC}" srcOrd="2" destOrd="0" presId="urn:microsoft.com/office/officeart/2005/8/layout/orgChart1"/>
    <dgm:cxn modelId="{B3C8955C-1D20-4577-BDCB-BF26FDEDA472}" type="presParOf" srcId="{0C491185-AC35-4612-9EC0-FB6C2FB7706A}" destId="{20C72040-785C-41C2-AC82-E624866B1FA2}" srcOrd="6" destOrd="0" presId="urn:microsoft.com/office/officeart/2005/8/layout/orgChart1"/>
    <dgm:cxn modelId="{E797981B-B53F-4F90-97BF-874407BFD112}" type="presParOf" srcId="{0C491185-AC35-4612-9EC0-FB6C2FB7706A}" destId="{1390008E-DB5E-4002-A092-118E02BC3B25}" srcOrd="7" destOrd="0" presId="urn:microsoft.com/office/officeart/2005/8/layout/orgChart1"/>
    <dgm:cxn modelId="{A58E378C-69B4-41A8-9967-214B8568AF90}" type="presParOf" srcId="{1390008E-DB5E-4002-A092-118E02BC3B25}" destId="{BC83DC63-573C-4565-801F-B4C3B4E5B6FC}" srcOrd="0" destOrd="0" presId="urn:microsoft.com/office/officeart/2005/8/layout/orgChart1"/>
    <dgm:cxn modelId="{50A0F34B-A805-45AD-AA50-D99065EB2192}" type="presParOf" srcId="{BC83DC63-573C-4565-801F-B4C3B4E5B6FC}" destId="{81A8AA57-36C7-456D-8F05-F6C56E4B2081}" srcOrd="0" destOrd="0" presId="urn:microsoft.com/office/officeart/2005/8/layout/orgChart1"/>
    <dgm:cxn modelId="{8FE3B14C-AEC6-41BA-9E23-888D7BE39F03}" type="presParOf" srcId="{BC83DC63-573C-4565-801F-B4C3B4E5B6FC}" destId="{00379139-CF7B-4DD1-94F2-6B63D5E244EC}" srcOrd="1" destOrd="0" presId="urn:microsoft.com/office/officeart/2005/8/layout/orgChart1"/>
    <dgm:cxn modelId="{865CD9E7-68A8-4F6C-8533-4130D6A033E3}" type="presParOf" srcId="{1390008E-DB5E-4002-A092-118E02BC3B25}" destId="{6B3879C3-F067-4043-AB36-09083A7FCF40}" srcOrd="1" destOrd="0" presId="urn:microsoft.com/office/officeart/2005/8/layout/orgChart1"/>
    <dgm:cxn modelId="{ECF2E51E-70C3-436A-9D01-FD481126722D}" type="presParOf" srcId="{1390008E-DB5E-4002-A092-118E02BC3B25}" destId="{216A173F-E71F-4360-B752-D70B85859A2A}" srcOrd="2" destOrd="0" presId="urn:microsoft.com/office/officeart/2005/8/layout/orgChart1"/>
    <dgm:cxn modelId="{86758A18-53E0-41F0-A628-8457CBD5738F}" type="presParOf" srcId="{B8DF5418-8313-4BFC-8626-593C2775E0C2}" destId="{34D0476B-24B2-4E7B-98AE-F88450292D46}" srcOrd="2" destOrd="0" presId="urn:microsoft.com/office/officeart/2005/8/layout/orgChart1"/>
    <dgm:cxn modelId="{0CFF03D3-565A-4C21-8A80-445325E37813}" type="presParOf" srcId="{02A1215A-CA6A-475B-B6D9-B1B9A39389F3}" destId="{D54726AA-575F-4609-8D23-2C4BC8797A4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9F0D8F28-F9CC-48AB-A6C1-468CB4221E7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FE809F-9135-4F98-B3CB-A2B8BF9534D5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a-IR"/>
            <a:t>عوامل موثر بر سرعت تغییرات شیمیایی</a:t>
          </a:r>
          <a:endParaRPr lang="en-US"/>
        </a:p>
      </dgm:t>
    </dgm:pt>
    <dgm:pt modelId="{1EC2CB0F-51E8-4868-9ECA-252AAD3C4AEC}" type="sibTrans" cxnId="{FDC935F3-06B5-4D02-90C8-9118346770E4}">
      <dgm:prSet/>
      <dgm:spPr/>
      <dgm:t>
        <a:bodyPr/>
        <a:lstStyle/>
        <a:p>
          <a:endParaRPr lang="en-US"/>
        </a:p>
      </dgm:t>
    </dgm:pt>
    <dgm:pt modelId="{401D5220-FB85-47AD-9213-77148F163755}" type="parTrans" cxnId="{FDC935F3-06B5-4D02-90C8-9118346770E4}">
      <dgm:prSet/>
      <dgm:spPr/>
      <dgm:t>
        <a:bodyPr/>
        <a:lstStyle/>
        <a:p>
          <a:endParaRPr lang="en-US"/>
        </a:p>
      </dgm:t>
    </dgm:pt>
    <dgm:pt modelId="{FC03F467-3331-4E52-83B7-EC81961D692E}">
      <dgm:prSet/>
      <dgm:spPr>
        <a:solidFill>
          <a:srgbClr val="2D93EF"/>
        </a:solidFill>
      </dgm:spPr>
      <dgm:t>
        <a:bodyPr/>
        <a:lstStyle/>
        <a:p>
          <a:r>
            <a:rPr lang="ar-SA"/>
            <a:t>نوع ماده</a:t>
          </a:r>
          <a:endParaRPr lang="en-US"/>
        </a:p>
      </dgm:t>
    </dgm:pt>
    <dgm:pt modelId="{CE8A0FFA-DA45-4F01-9ECE-1A6D6035791F}" type="parTrans" cxnId="{B3A989D2-0013-4B62-9D85-E89B17DDEB44}">
      <dgm:prSet/>
      <dgm:spPr/>
      <dgm:t>
        <a:bodyPr/>
        <a:lstStyle/>
        <a:p>
          <a:endParaRPr lang="en-US"/>
        </a:p>
      </dgm:t>
    </dgm:pt>
    <dgm:pt modelId="{B49B12DD-7FAE-4F5C-AD74-DB8F79DC14EA}" type="sibTrans" cxnId="{B3A989D2-0013-4B62-9D85-E89B17DDEB44}">
      <dgm:prSet/>
      <dgm:spPr/>
      <dgm:t>
        <a:bodyPr/>
        <a:lstStyle/>
        <a:p>
          <a:endParaRPr lang="en-US"/>
        </a:p>
      </dgm:t>
    </dgm:pt>
    <dgm:pt modelId="{BE83A1FC-F0D7-42A7-B09B-A931356F406D}">
      <dgm:prSet/>
      <dgm:spPr>
        <a:solidFill>
          <a:srgbClr val="4ED105"/>
        </a:solidFill>
      </dgm:spPr>
      <dgm:t>
        <a:bodyPr/>
        <a:lstStyle/>
        <a:p>
          <a:r>
            <a:rPr lang="ar-SA"/>
            <a:t>دما </a:t>
          </a:r>
          <a:endParaRPr lang="en-US"/>
        </a:p>
      </dgm:t>
    </dgm:pt>
    <dgm:pt modelId="{BC51D103-D177-4EFB-A08B-C86ABE6A7BCB}" type="parTrans" cxnId="{EE7BB977-19C1-48DB-A015-E861A5A7B71E}">
      <dgm:prSet/>
      <dgm:spPr/>
      <dgm:t>
        <a:bodyPr/>
        <a:lstStyle/>
        <a:p>
          <a:endParaRPr lang="en-US"/>
        </a:p>
      </dgm:t>
    </dgm:pt>
    <dgm:pt modelId="{AD06C077-E668-4BB2-89BD-9843CD4DB6EF}" type="sibTrans" cxnId="{EE7BB977-19C1-48DB-A015-E861A5A7B71E}">
      <dgm:prSet/>
      <dgm:spPr/>
      <dgm:t>
        <a:bodyPr/>
        <a:lstStyle/>
        <a:p>
          <a:endParaRPr lang="en-US"/>
        </a:p>
      </dgm:t>
    </dgm:pt>
    <dgm:pt modelId="{B3FF7D94-F754-4DC9-8A59-FC29456DCDB4}">
      <dgm:prSet/>
      <dgm:spPr>
        <a:solidFill>
          <a:srgbClr val="FF99CC"/>
        </a:solidFill>
      </dgm:spPr>
      <dgm:t>
        <a:bodyPr/>
        <a:lstStyle/>
        <a:p>
          <a:r>
            <a:rPr lang="ar-SA"/>
            <a:t>کاتالیزگر</a:t>
          </a:r>
          <a:endParaRPr lang="en-US"/>
        </a:p>
      </dgm:t>
    </dgm:pt>
    <dgm:pt modelId="{E613B67D-58CE-437C-BBE6-6CB103A01089}" type="parTrans" cxnId="{E612B2EB-6FE7-4670-AF96-1C3A1483C80C}">
      <dgm:prSet/>
      <dgm:spPr/>
      <dgm:t>
        <a:bodyPr/>
        <a:lstStyle/>
        <a:p>
          <a:endParaRPr lang="en-US"/>
        </a:p>
      </dgm:t>
    </dgm:pt>
    <dgm:pt modelId="{E3167536-A7E8-4BC8-A9A4-3793EBBA85CF}" type="sibTrans" cxnId="{E612B2EB-6FE7-4670-AF96-1C3A1483C80C}">
      <dgm:prSet/>
      <dgm:spPr/>
      <dgm:t>
        <a:bodyPr/>
        <a:lstStyle/>
        <a:p>
          <a:endParaRPr lang="en-US"/>
        </a:p>
      </dgm:t>
    </dgm:pt>
    <dgm:pt modelId="{430055D4-ABA9-4B2E-93AA-7BC17BC3769B}">
      <dgm:prSet/>
      <dgm:spPr>
        <a:solidFill>
          <a:srgbClr val="D204D7"/>
        </a:solidFill>
      </dgm:spPr>
      <dgm:t>
        <a:bodyPr/>
        <a:lstStyle/>
        <a:p>
          <a:r>
            <a:rPr lang="ar-SA"/>
            <a:t>سطح تماس</a:t>
          </a:r>
          <a:endParaRPr lang="en-US"/>
        </a:p>
      </dgm:t>
    </dgm:pt>
    <dgm:pt modelId="{631FE511-FCEA-4A93-B3CA-BCC3117C9C9D}" type="parTrans" cxnId="{1E9E01FE-C575-4B24-9A98-FB1849A06E43}">
      <dgm:prSet/>
      <dgm:spPr/>
      <dgm:t>
        <a:bodyPr/>
        <a:lstStyle/>
        <a:p>
          <a:endParaRPr lang="en-US"/>
        </a:p>
      </dgm:t>
    </dgm:pt>
    <dgm:pt modelId="{95AB8DDD-917D-4F93-B603-7F155C0F860F}" type="sibTrans" cxnId="{1E9E01FE-C575-4B24-9A98-FB1849A06E43}">
      <dgm:prSet/>
      <dgm:spPr/>
      <dgm:t>
        <a:bodyPr/>
        <a:lstStyle/>
        <a:p>
          <a:endParaRPr lang="en-US"/>
        </a:p>
      </dgm:t>
    </dgm:pt>
    <dgm:pt modelId="{35800E9A-CBD9-4899-B08A-E64C251FDA2E}">
      <dgm:prSet/>
      <dgm:spPr>
        <a:solidFill>
          <a:srgbClr val="D303A6"/>
        </a:solidFill>
      </dgm:spPr>
      <dgm:t>
        <a:bodyPr/>
        <a:lstStyle/>
        <a:p>
          <a:pPr rtl="1"/>
          <a:r>
            <a:rPr lang="ar-SA" dirty="0"/>
            <a:t>چوب های نازک سریع تر از چوب های ضخیم می سوزد</a:t>
          </a:r>
          <a:endParaRPr lang="en-US" dirty="0"/>
        </a:p>
      </dgm:t>
    </dgm:pt>
    <dgm:pt modelId="{64F7ED2D-BF63-4858-A85D-C1E1695FD35D}" type="parTrans" cxnId="{92211151-7CF7-450F-BB12-D9E2CAEBD40B}">
      <dgm:prSet/>
      <dgm:spPr/>
      <dgm:t>
        <a:bodyPr/>
        <a:lstStyle/>
        <a:p>
          <a:endParaRPr lang="en-US"/>
        </a:p>
      </dgm:t>
    </dgm:pt>
    <dgm:pt modelId="{AEFE377B-04B6-49C4-B37D-C537FEF3C10F}" type="sibTrans" cxnId="{92211151-7CF7-450F-BB12-D9E2CAEBD40B}">
      <dgm:prSet/>
      <dgm:spPr/>
      <dgm:t>
        <a:bodyPr/>
        <a:lstStyle/>
        <a:p>
          <a:endParaRPr lang="en-US"/>
        </a:p>
      </dgm:t>
    </dgm:pt>
    <dgm:pt modelId="{1B5C5986-6EC0-46FE-BC07-B7A25E167EDA}">
      <dgm:prSet/>
      <dgm:spPr>
        <a:solidFill>
          <a:srgbClr val="2245B4"/>
        </a:solidFill>
      </dgm:spPr>
      <dgm:t>
        <a:bodyPr/>
        <a:lstStyle/>
        <a:p>
          <a:r>
            <a:rPr lang="ar-SA" dirty="0"/>
            <a:t>گوشت یخ زده دیرفاسد </a:t>
          </a:r>
          <a:r>
            <a:rPr lang="ar-SA" dirty="0" smtClean="0"/>
            <a:t>می</a:t>
          </a:r>
          <a:r>
            <a:rPr lang="fa-IR" dirty="0" smtClean="0"/>
            <a:t> </a:t>
          </a:r>
          <a:r>
            <a:rPr lang="ar-SA" dirty="0" smtClean="0"/>
            <a:t>شود      </a:t>
          </a:r>
          <a:endParaRPr lang="en-US" dirty="0"/>
        </a:p>
      </dgm:t>
    </dgm:pt>
    <dgm:pt modelId="{1E126BF2-EF57-49A4-8D4A-E082CBA7CD84}" type="parTrans" cxnId="{9C3717EC-21AA-4FC3-BB14-B573042CD3FA}">
      <dgm:prSet/>
      <dgm:spPr/>
      <dgm:t>
        <a:bodyPr/>
        <a:lstStyle/>
        <a:p>
          <a:endParaRPr lang="en-US"/>
        </a:p>
      </dgm:t>
    </dgm:pt>
    <dgm:pt modelId="{9AD17860-DEEF-447E-B61E-19522B22B82A}" type="sibTrans" cxnId="{9C3717EC-21AA-4FC3-BB14-B573042CD3FA}">
      <dgm:prSet/>
      <dgm:spPr/>
      <dgm:t>
        <a:bodyPr/>
        <a:lstStyle/>
        <a:p>
          <a:endParaRPr lang="en-US"/>
        </a:p>
      </dgm:t>
    </dgm:pt>
    <dgm:pt modelId="{F880A3D0-C170-4D4F-8313-F17BEFD9547A}">
      <dgm:prSet/>
      <dgm:spPr>
        <a:solidFill>
          <a:srgbClr val="00B050"/>
        </a:solidFill>
      </dgm:spPr>
      <dgm:t>
        <a:bodyPr/>
        <a:lstStyle/>
        <a:p>
          <a:r>
            <a:rPr lang="ar-SA"/>
            <a:t>بنزین سریع تر ازنفت می سوزد</a:t>
          </a:r>
          <a:endParaRPr lang="en-US"/>
        </a:p>
      </dgm:t>
    </dgm:pt>
    <dgm:pt modelId="{E6EBA5F2-5C8A-4113-A694-41E7285C2DC4}" type="parTrans" cxnId="{6521F407-75EF-403D-8EC7-BB86E1AA524F}">
      <dgm:prSet/>
      <dgm:spPr/>
      <dgm:t>
        <a:bodyPr/>
        <a:lstStyle/>
        <a:p>
          <a:endParaRPr lang="en-US"/>
        </a:p>
      </dgm:t>
    </dgm:pt>
    <dgm:pt modelId="{13A15104-73AE-4ADF-B96B-362FE66CCE7A}" type="sibTrans" cxnId="{6521F407-75EF-403D-8EC7-BB86E1AA524F}">
      <dgm:prSet/>
      <dgm:spPr/>
      <dgm:t>
        <a:bodyPr/>
        <a:lstStyle/>
        <a:p>
          <a:endParaRPr lang="en-US"/>
        </a:p>
      </dgm:t>
    </dgm:pt>
    <dgm:pt modelId="{9A732D3C-979D-4B7A-9D0F-084C93F40A3B}">
      <dgm:prSet/>
      <dgm:spPr>
        <a:solidFill>
          <a:srgbClr val="00CCFF"/>
        </a:solidFill>
      </dgm:spPr>
      <dgm:t>
        <a:bodyPr/>
        <a:lstStyle/>
        <a:p>
          <a:r>
            <a:rPr lang="ar-SA"/>
            <a:t>خاک سوختن قند را سریع تر می کند</a:t>
          </a:r>
          <a:endParaRPr lang="en-US"/>
        </a:p>
      </dgm:t>
    </dgm:pt>
    <dgm:pt modelId="{FE9ADD0D-8FEC-4FAB-820C-78E145C17253}" type="parTrans" cxnId="{842B7BD5-EE5D-44BA-A5E0-4729F858E658}">
      <dgm:prSet/>
      <dgm:spPr/>
      <dgm:t>
        <a:bodyPr/>
        <a:lstStyle/>
        <a:p>
          <a:endParaRPr lang="en-US"/>
        </a:p>
      </dgm:t>
    </dgm:pt>
    <dgm:pt modelId="{0954E1A6-8627-470D-8A49-BB1C0B72AADD}" type="sibTrans" cxnId="{842B7BD5-EE5D-44BA-A5E0-4729F858E658}">
      <dgm:prSet/>
      <dgm:spPr/>
      <dgm:t>
        <a:bodyPr/>
        <a:lstStyle/>
        <a:p>
          <a:endParaRPr lang="en-US"/>
        </a:p>
      </dgm:t>
    </dgm:pt>
    <dgm:pt modelId="{9DEA68BF-724F-4B56-A2A4-76F1013E4C5A}" type="pres">
      <dgm:prSet presAssocID="{9F0D8F28-F9CC-48AB-A6C1-468CB4221E71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442FCE-E0E7-419F-BA24-79B73681E6C2}" type="pres">
      <dgm:prSet presAssocID="{B0FE809F-9135-4F98-B3CB-A2B8BF9534D5}" presName="root1" presStyleCnt="0"/>
      <dgm:spPr/>
    </dgm:pt>
    <dgm:pt modelId="{4806B925-88C7-4D16-85F2-86B7E99A1296}" type="pres">
      <dgm:prSet presAssocID="{B0FE809F-9135-4F98-B3CB-A2B8BF9534D5}" presName="LevelOneTextNode" presStyleLbl="node0" presStyleIdx="0" presStyleCnt="1" custLinFactNeighborX="-1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C5DE2B-BE0F-420E-81B8-D9687AA56664}" type="pres">
      <dgm:prSet presAssocID="{B0FE809F-9135-4F98-B3CB-A2B8BF9534D5}" presName="level2hierChild" presStyleCnt="0"/>
      <dgm:spPr/>
    </dgm:pt>
    <dgm:pt modelId="{A33395DC-1596-49D2-90FE-B99A842EBB1F}" type="pres">
      <dgm:prSet presAssocID="{631FE511-FCEA-4A93-B3CA-BCC3117C9C9D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9855FF40-BB4A-4FAB-9E4D-BF0DA4EC51F9}" type="pres">
      <dgm:prSet presAssocID="{631FE511-FCEA-4A93-B3CA-BCC3117C9C9D}" presName="connTx" presStyleLbl="parChTrans1D2" presStyleIdx="0" presStyleCnt="4"/>
      <dgm:spPr/>
      <dgm:t>
        <a:bodyPr/>
        <a:lstStyle/>
        <a:p>
          <a:endParaRPr lang="en-US"/>
        </a:p>
      </dgm:t>
    </dgm:pt>
    <dgm:pt modelId="{86E12F86-1078-4D33-A00B-6E97A00FB025}" type="pres">
      <dgm:prSet presAssocID="{430055D4-ABA9-4B2E-93AA-7BC17BC3769B}" presName="root2" presStyleCnt="0"/>
      <dgm:spPr/>
    </dgm:pt>
    <dgm:pt modelId="{9C93E305-4BB9-4743-8E43-BBCDD5140E46}" type="pres">
      <dgm:prSet presAssocID="{430055D4-ABA9-4B2E-93AA-7BC17BC3769B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D1CAF9-694E-4AE0-8657-1FF5779C1896}" type="pres">
      <dgm:prSet presAssocID="{430055D4-ABA9-4B2E-93AA-7BC17BC3769B}" presName="level3hierChild" presStyleCnt="0"/>
      <dgm:spPr/>
    </dgm:pt>
    <dgm:pt modelId="{0E00CD21-1FF7-427A-B628-35D029A104F5}" type="pres">
      <dgm:prSet presAssocID="{64F7ED2D-BF63-4858-A85D-C1E1695FD35D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8154D588-9C04-4ADF-9B97-265FF30A3749}" type="pres">
      <dgm:prSet presAssocID="{64F7ED2D-BF63-4858-A85D-C1E1695FD35D}" presName="connTx" presStyleLbl="parChTrans1D3" presStyleIdx="0" presStyleCnt="4"/>
      <dgm:spPr/>
      <dgm:t>
        <a:bodyPr/>
        <a:lstStyle/>
        <a:p>
          <a:endParaRPr lang="en-US"/>
        </a:p>
      </dgm:t>
    </dgm:pt>
    <dgm:pt modelId="{0A490CDE-4764-4426-8CEC-C51CF4C1AC67}" type="pres">
      <dgm:prSet presAssocID="{35800E9A-CBD9-4899-B08A-E64C251FDA2E}" presName="root2" presStyleCnt="0"/>
      <dgm:spPr/>
    </dgm:pt>
    <dgm:pt modelId="{197A5C12-E012-4506-9EA9-A6BC58CDD134}" type="pres">
      <dgm:prSet presAssocID="{35800E9A-CBD9-4899-B08A-E64C251FDA2E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938DEC-3BE7-4183-A7A8-2362DE2E8A31}" type="pres">
      <dgm:prSet presAssocID="{35800E9A-CBD9-4899-B08A-E64C251FDA2E}" presName="level3hierChild" presStyleCnt="0"/>
      <dgm:spPr/>
    </dgm:pt>
    <dgm:pt modelId="{BD2AECF1-1D40-4FD2-B405-B5A332354EB8}" type="pres">
      <dgm:prSet presAssocID="{BC51D103-D177-4EFB-A08B-C86ABE6A7BCB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AA93456F-E7FE-46EB-935A-51D7F4BF847E}" type="pres">
      <dgm:prSet presAssocID="{BC51D103-D177-4EFB-A08B-C86ABE6A7BCB}" presName="connTx" presStyleLbl="parChTrans1D2" presStyleIdx="1" presStyleCnt="4"/>
      <dgm:spPr/>
      <dgm:t>
        <a:bodyPr/>
        <a:lstStyle/>
        <a:p>
          <a:endParaRPr lang="en-US"/>
        </a:p>
      </dgm:t>
    </dgm:pt>
    <dgm:pt modelId="{601A0014-DFE2-4414-849A-77569348FE04}" type="pres">
      <dgm:prSet presAssocID="{BE83A1FC-F0D7-42A7-B09B-A931356F406D}" presName="root2" presStyleCnt="0"/>
      <dgm:spPr/>
    </dgm:pt>
    <dgm:pt modelId="{1B9921A0-B99C-4A0A-A60B-9D34D8E3383F}" type="pres">
      <dgm:prSet presAssocID="{BE83A1FC-F0D7-42A7-B09B-A931356F406D}" presName="LevelTwoTextNode" presStyleLbl="node2" presStyleIdx="1" presStyleCnt="4" custLinFactNeighborX="-2931" custLinFactNeighborY="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C25925-2EEA-467F-8323-42922925FB75}" type="pres">
      <dgm:prSet presAssocID="{BE83A1FC-F0D7-42A7-B09B-A931356F406D}" presName="level3hierChild" presStyleCnt="0"/>
      <dgm:spPr/>
    </dgm:pt>
    <dgm:pt modelId="{6C82DA40-FCB1-4E5D-8B0D-6293366D36A8}" type="pres">
      <dgm:prSet presAssocID="{1E126BF2-EF57-49A4-8D4A-E082CBA7CD84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9665A902-FA9F-46A6-9700-414E5A6A14F6}" type="pres">
      <dgm:prSet presAssocID="{1E126BF2-EF57-49A4-8D4A-E082CBA7CD84}" presName="connTx" presStyleLbl="parChTrans1D3" presStyleIdx="1" presStyleCnt="4"/>
      <dgm:spPr/>
      <dgm:t>
        <a:bodyPr/>
        <a:lstStyle/>
        <a:p>
          <a:endParaRPr lang="en-US"/>
        </a:p>
      </dgm:t>
    </dgm:pt>
    <dgm:pt modelId="{0892A70F-58D3-4073-8A11-9C48A2E30B48}" type="pres">
      <dgm:prSet presAssocID="{1B5C5986-6EC0-46FE-BC07-B7A25E167EDA}" presName="root2" presStyleCnt="0"/>
      <dgm:spPr/>
    </dgm:pt>
    <dgm:pt modelId="{27BC6172-A773-49A9-BA62-898A5133107B}" type="pres">
      <dgm:prSet presAssocID="{1B5C5986-6EC0-46FE-BC07-B7A25E167EDA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5BE024-E132-4B02-A247-FE856A76E9EC}" type="pres">
      <dgm:prSet presAssocID="{1B5C5986-6EC0-46FE-BC07-B7A25E167EDA}" presName="level3hierChild" presStyleCnt="0"/>
      <dgm:spPr/>
    </dgm:pt>
    <dgm:pt modelId="{54B4FF31-BDBE-4F34-9FA0-7D9FDD0BAADF}" type="pres">
      <dgm:prSet presAssocID="{CE8A0FFA-DA45-4F01-9ECE-1A6D6035791F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7ED88516-C031-4891-84CB-D172670D5502}" type="pres">
      <dgm:prSet presAssocID="{CE8A0FFA-DA45-4F01-9ECE-1A6D6035791F}" presName="connTx" presStyleLbl="parChTrans1D2" presStyleIdx="2" presStyleCnt="4"/>
      <dgm:spPr/>
      <dgm:t>
        <a:bodyPr/>
        <a:lstStyle/>
        <a:p>
          <a:endParaRPr lang="en-US"/>
        </a:p>
      </dgm:t>
    </dgm:pt>
    <dgm:pt modelId="{7C6C0A24-F1B0-4499-A707-63A2B851593D}" type="pres">
      <dgm:prSet presAssocID="{FC03F467-3331-4E52-83B7-EC81961D692E}" presName="root2" presStyleCnt="0"/>
      <dgm:spPr/>
    </dgm:pt>
    <dgm:pt modelId="{559709C3-EB71-4E1F-97DC-6A6C5504271D}" type="pres">
      <dgm:prSet presAssocID="{FC03F467-3331-4E52-83B7-EC81961D692E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4E60CC-C0B8-48F0-BD66-2369C445A254}" type="pres">
      <dgm:prSet presAssocID="{FC03F467-3331-4E52-83B7-EC81961D692E}" presName="level3hierChild" presStyleCnt="0"/>
      <dgm:spPr/>
    </dgm:pt>
    <dgm:pt modelId="{87E8861C-5693-4513-8A24-249A4DA41894}" type="pres">
      <dgm:prSet presAssocID="{E6EBA5F2-5C8A-4113-A694-41E7285C2DC4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7150209F-6A75-4D9B-9250-0D33D881B862}" type="pres">
      <dgm:prSet presAssocID="{E6EBA5F2-5C8A-4113-A694-41E7285C2DC4}" presName="connTx" presStyleLbl="parChTrans1D3" presStyleIdx="2" presStyleCnt="4"/>
      <dgm:spPr/>
      <dgm:t>
        <a:bodyPr/>
        <a:lstStyle/>
        <a:p>
          <a:endParaRPr lang="en-US"/>
        </a:p>
      </dgm:t>
    </dgm:pt>
    <dgm:pt modelId="{1134E1EC-457C-4CCE-8FC2-B74B1A41BFB0}" type="pres">
      <dgm:prSet presAssocID="{F880A3D0-C170-4D4F-8313-F17BEFD9547A}" presName="root2" presStyleCnt="0"/>
      <dgm:spPr/>
    </dgm:pt>
    <dgm:pt modelId="{AD48E2F3-2BE2-45F3-A835-C928A1BD00CA}" type="pres">
      <dgm:prSet presAssocID="{F880A3D0-C170-4D4F-8313-F17BEFD9547A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7620C7-B911-45FF-B6F9-14C8C5A7B0BF}" type="pres">
      <dgm:prSet presAssocID="{F880A3D0-C170-4D4F-8313-F17BEFD9547A}" presName="level3hierChild" presStyleCnt="0"/>
      <dgm:spPr/>
    </dgm:pt>
    <dgm:pt modelId="{3A76A1EF-60A2-4379-A4C1-A1CA5792FE78}" type="pres">
      <dgm:prSet presAssocID="{E613B67D-58CE-437C-BBE6-6CB103A01089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6D06EF45-B52A-48BB-9A2C-F3217B61651D}" type="pres">
      <dgm:prSet presAssocID="{E613B67D-58CE-437C-BBE6-6CB103A01089}" presName="connTx" presStyleLbl="parChTrans1D2" presStyleIdx="3" presStyleCnt="4"/>
      <dgm:spPr/>
      <dgm:t>
        <a:bodyPr/>
        <a:lstStyle/>
        <a:p>
          <a:endParaRPr lang="en-US"/>
        </a:p>
      </dgm:t>
    </dgm:pt>
    <dgm:pt modelId="{AD8BCE67-DCD0-4FA5-AC83-3301B08BAC21}" type="pres">
      <dgm:prSet presAssocID="{B3FF7D94-F754-4DC9-8A59-FC29456DCDB4}" presName="root2" presStyleCnt="0"/>
      <dgm:spPr/>
    </dgm:pt>
    <dgm:pt modelId="{19E81F89-8843-4B66-B878-A1182ED44C4B}" type="pres">
      <dgm:prSet presAssocID="{B3FF7D94-F754-4DC9-8A59-FC29456DCDB4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4FEE5C-3774-438D-AC00-5E1D033340EB}" type="pres">
      <dgm:prSet presAssocID="{B3FF7D94-F754-4DC9-8A59-FC29456DCDB4}" presName="level3hierChild" presStyleCnt="0"/>
      <dgm:spPr/>
    </dgm:pt>
    <dgm:pt modelId="{9E1182D8-19DB-49C0-B338-481EB2DB909C}" type="pres">
      <dgm:prSet presAssocID="{FE9ADD0D-8FEC-4FAB-820C-78E145C17253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8A6EC148-BDCF-4338-A819-A6884B7AA2C9}" type="pres">
      <dgm:prSet presAssocID="{FE9ADD0D-8FEC-4FAB-820C-78E145C17253}" presName="connTx" presStyleLbl="parChTrans1D3" presStyleIdx="3" presStyleCnt="4"/>
      <dgm:spPr/>
      <dgm:t>
        <a:bodyPr/>
        <a:lstStyle/>
        <a:p>
          <a:endParaRPr lang="en-US"/>
        </a:p>
      </dgm:t>
    </dgm:pt>
    <dgm:pt modelId="{7042F984-E9FD-4292-A4DA-52C9BAB69F7A}" type="pres">
      <dgm:prSet presAssocID="{9A732D3C-979D-4B7A-9D0F-084C93F40A3B}" presName="root2" presStyleCnt="0"/>
      <dgm:spPr/>
    </dgm:pt>
    <dgm:pt modelId="{7CCBDE93-5ED9-442E-AA87-DFD251CD6464}" type="pres">
      <dgm:prSet presAssocID="{9A732D3C-979D-4B7A-9D0F-084C93F40A3B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00EB06-0626-4E69-B0A2-F63E93AA16EE}" type="pres">
      <dgm:prSet presAssocID="{9A732D3C-979D-4B7A-9D0F-084C93F40A3B}" presName="level3hierChild" presStyleCnt="0"/>
      <dgm:spPr/>
    </dgm:pt>
  </dgm:ptLst>
  <dgm:cxnLst>
    <dgm:cxn modelId="{BD0445F2-007A-4EC9-AC80-CD92B3C8FB5E}" type="presOf" srcId="{631FE511-FCEA-4A93-B3CA-BCC3117C9C9D}" destId="{9855FF40-BB4A-4FAB-9E4D-BF0DA4EC51F9}" srcOrd="1" destOrd="0" presId="urn:microsoft.com/office/officeart/2005/8/layout/hierarchy2"/>
    <dgm:cxn modelId="{7E2BD6F8-2883-43C3-AD0F-A46B223DE15F}" type="presOf" srcId="{FE9ADD0D-8FEC-4FAB-820C-78E145C17253}" destId="{8A6EC148-BDCF-4338-A819-A6884B7AA2C9}" srcOrd="1" destOrd="0" presId="urn:microsoft.com/office/officeart/2005/8/layout/hierarchy2"/>
    <dgm:cxn modelId="{5867FA49-F151-4EAB-961D-D7C9FD12D82D}" type="presOf" srcId="{B0FE809F-9135-4F98-B3CB-A2B8BF9534D5}" destId="{4806B925-88C7-4D16-85F2-86B7E99A1296}" srcOrd="0" destOrd="0" presId="urn:microsoft.com/office/officeart/2005/8/layout/hierarchy2"/>
    <dgm:cxn modelId="{9C3717EC-21AA-4FC3-BB14-B573042CD3FA}" srcId="{BE83A1FC-F0D7-42A7-B09B-A931356F406D}" destId="{1B5C5986-6EC0-46FE-BC07-B7A25E167EDA}" srcOrd="0" destOrd="0" parTransId="{1E126BF2-EF57-49A4-8D4A-E082CBA7CD84}" sibTransId="{9AD17860-DEEF-447E-B61E-19522B22B82A}"/>
    <dgm:cxn modelId="{B2F057E6-7758-47AB-B9B5-E78E1C7ECDEF}" type="presOf" srcId="{430055D4-ABA9-4B2E-93AA-7BC17BC3769B}" destId="{9C93E305-4BB9-4743-8E43-BBCDD5140E46}" srcOrd="0" destOrd="0" presId="urn:microsoft.com/office/officeart/2005/8/layout/hierarchy2"/>
    <dgm:cxn modelId="{1C027ABC-8DEA-4D1F-9256-DE10B9EA6049}" type="presOf" srcId="{F880A3D0-C170-4D4F-8313-F17BEFD9547A}" destId="{AD48E2F3-2BE2-45F3-A835-C928A1BD00CA}" srcOrd="0" destOrd="0" presId="urn:microsoft.com/office/officeart/2005/8/layout/hierarchy2"/>
    <dgm:cxn modelId="{A2727E49-0980-453C-872D-81A16602CE9B}" type="presOf" srcId="{1E126BF2-EF57-49A4-8D4A-E082CBA7CD84}" destId="{6C82DA40-FCB1-4E5D-8B0D-6293366D36A8}" srcOrd="0" destOrd="0" presId="urn:microsoft.com/office/officeart/2005/8/layout/hierarchy2"/>
    <dgm:cxn modelId="{0FC589A0-CDAA-4A06-A0DC-A0E40668694B}" type="presOf" srcId="{1E126BF2-EF57-49A4-8D4A-E082CBA7CD84}" destId="{9665A902-FA9F-46A6-9700-414E5A6A14F6}" srcOrd="1" destOrd="0" presId="urn:microsoft.com/office/officeart/2005/8/layout/hierarchy2"/>
    <dgm:cxn modelId="{CA75BD79-0603-4F41-822A-56BC776FA357}" type="presOf" srcId="{FE9ADD0D-8FEC-4FAB-820C-78E145C17253}" destId="{9E1182D8-19DB-49C0-B338-481EB2DB909C}" srcOrd="0" destOrd="0" presId="urn:microsoft.com/office/officeart/2005/8/layout/hierarchy2"/>
    <dgm:cxn modelId="{B000A43A-E9E7-4689-B22E-DE71B11B4DA3}" type="presOf" srcId="{35800E9A-CBD9-4899-B08A-E64C251FDA2E}" destId="{197A5C12-E012-4506-9EA9-A6BC58CDD134}" srcOrd="0" destOrd="0" presId="urn:microsoft.com/office/officeart/2005/8/layout/hierarchy2"/>
    <dgm:cxn modelId="{E7B2258D-B164-4C4E-BFB5-4C6B3410988C}" type="presOf" srcId="{FC03F467-3331-4E52-83B7-EC81961D692E}" destId="{559709C3-EB71-4E1F-97DC-6A6C5504271D}" srcOrd="0" destOrd="0" presId="urn:microsoft.com/office/officeart/2005/8/layout/hierarchy2"/>
    <dgm:cxn modelId="{EE7BB977-19C1-48DB-A015-E861A5A7B71E}" srcId="{B0FE809F-9135-4F98-B3CB-A2B8BF9534D5}" destId="{BE83A1FC-F0D7-42A7-B09B-A931356F406D}" srcOrd="1" destOrd="0" parTransId="{BC51D103-D177-4EFB-A08B-C86ABE6A7BCB}" sibTransId="{AD06C077-E668-4BB2-89BD-9843CD4DB6EF}"/>
    <dgm:cxn modelId="{E612B2EB-6FE7-4670-AF96-1C3A1483C80C}" srcId="{B0FE809F-9135-4F98-B3CB-A2B8BF9534D5}" destId="{B3FF7D94-F754-4DC9-8A59-FC29456DCDB4}" srcOrd="3" destOrd="0" parTransId="{E613B67D-58CE-437C-BBE6-6CB103A01089}" sibTransId="{E3167536-A7E8-4BC8-A9A4-3793EBBA85CF}"/>
    <dgm:cxn modelId="{7797A1C9-CE4B-48B7-A5A6-84EC54326749}" type="presOf" srcId="{BC51D103-D177-4EFB-A08B-C86ABE6A7BCB}" destId="{BD2AECF1-1D40-4FD2-B405-B5A332354EB8}" srcOrd="0" destOrd="0" presId="urn:microsoft.com/office/officeart/2005/8/layout/hierarchy2"/>
    <dgm:cxn modelId="{6521F407-75EF-403D-8EC7-BB86E1AA524F}" srcId="{FC03F467-3331-4E52-83B7-EC81961D692E}" destId="{F880A3D0-C170-4D4F-8313-F17BEFD9547A}" srcOrd="0" destOrd="0" parTransId="{E6EBA5F2-5C8A-4113-A694-41E7285C2DC4}" sibTransId="{13A15104-73AE-4ADF-B96B-362FE66CCE7A}"/>
    <dgm:cxn modelId="{842B7BD5-EE5D-44BA-A5E0-4729F858E658}" srcId="{B3FF7D94-F754-4DC9-8A59-FC29456DCDB4}" destId="{9A732D3C-979D-4B7A-9D0F-084C93F40A3B}" srcOrd="0" destOrd="0" parTransId="{FE9ADD0D-8FEC-4FAB-820C-78E145C17253}" sibTransId="{0954E1A6-8627-470D-8A49-BB1C0B72AADD}"/>
    <dgm:cxn modelId="{0553C120-E1BB-448C-AC82-559245F45BE0}" type="presOf" srcId="{CE8A0FFA-DA45-4F01-9ECE-1A6D6035791F}" destId="{54B4FF31-BDBE-4F34-9FA0-7D9FDD0BAADF}" srcOrd="0" destOrd="0" presId="urn:microsoft.com/office/officeart/2005/8/layout/hierarchy2"/>
    <dgm:cxn modelId="{5E831560-333E-4147-9C72-3AB505A5F65B}" type="presOf" srcId="{9A732D3C-979D-4B7A-9D0F-084C93F40A3B}" destId="{7CCBDE93-5ED9-442E-AA87-DFD251CD6464}" srcOrd="0" destOrd="0" presId="urn:microsoft.com/office/officeart/2005/8/layout/hierarchy2"/>
    <dgm:cxn modelId="{7EE7BCAA-8C3C-4A5A-B6D2-8731BBBE4F98}" type="presOf" srcId="{9F0D8F28-F9CC-48AB-A6C1-468CB4221E71}" destId="{9DEA68BF-724F-4B56-A2A4-76F1013E4C5A}" srcOrd="0" destOrd="0" presId="urn:microsoft.com/office/officeart/2005/8/layout/hierarchy2"/>
    <dgm:cxn modelId="{B3A989D2-0013-4B62-9D85-E89B17DDEB44}" srcId="{B0FE809F-9135-4F98-B3CB-A2B8BF9534D5}" destId="{FC03F467-3331-4E52-83B7-EC81961D692E}" srcOrd="2" destOrd="0" parTransId="{CE8A0FFA-DA45-4F01-9ECE-1A6D6035791F}" sibTransId="{B49B12DD-7FAE-4F5C-AD74-DB8F79DC14EA}"/>
    <dgm:cxn modelId="{763AB7D1-7709-484F-BD37-6D2EDB5159AD}" type="presOf" srcId="{CE8A0FFA-DA45-4F01-9ECE-1A6D6035791F}" destId="{7ED88516-C031-4891-84CB-D172670D5502}" srcOrd="1" destOrd="0" presId="urn:microsoft.com/office/officeart/2005/8/layout/hierarchy2"/>
    <dgm:cxn modelId="{994B7E48-0230-4D48-9159-4C552341E873}" type="presOf" srcId="{631FE511-FCEA-4A93-B3CA-BCC3117C9C9D}" destId="{A33395DC-1596-49D2-90FE-B99A842EBB1F}" srcOrd="0" destOrd="0" presId="urn:microsoft.com/office/officeart/2005/8/layout/hierarchy2"/>
    <dgm:cxn modelId="{92211151-7CF7-450F-BB12-D9E2CAEBD40B}" srcId="{430055D4-ABA9-4B2E-93AA-7BC17BC3769B}" destId="{35800E9A-CBD9-4899-B08A-E64C251FDA2E}" srcOrd="0" destOrd="0" parTransId="{64F7ED2D-BF63-4858-A85D-C1E1695FD35D}" sibTransId="{AEFE377B-04B6-49C4-B37D-C537FEF3C10F}"/>
    <dgm:cxn modelId="{768EE803-5AF2-45EA-A2D9-297035BBDAC7}" type="presOf" srcId="{E6EBA5F2-5C8A-4113-A694-41E7285C2DC4}" destId="{87E8861C-5693-4513-8A24-249A4DA41894}" srcOrd="0" destOrd="0" presId="urn:microsoft.com/office/officeart/2005/8/layout/hierarchy2"/>
    <dgm:cxn modelId="{552079B2-FBD0-4F50-A31C-8CEFE63F63D8}" type="presOf" srcId="{64F7ED2D-BF63-4858-A85D-C1E1695FD35D}" destId="{0E00CD21-1FF7-427A-B628-35D029A104F5}" srcOrd="0" destOrd="0" presId="urn:microsoft.com/office/officeart/2005/8/layout/hierarchy2"/>
    <dgm:cxn modelId="{5D1EB0C7-87C8-4060-8124-B4E628DFF5C9}" type="presOf" srcId="{BE83A1FC-F0D7-42A7-B09B-A931356F406D}" destId="{1B9921A0-B99C-4A0A-A60B-9D34D8E3383F}" srcOrd="0" destOrd="0" presId="urn:microsoft.com/office/officeart/2005/8/layout/hierarchy2"/>
    <dgm:cxn modelId="{FDC935F3-06B5-4D02-90C8-9118346770E4}" srcId="{9F0D8F28-F9CC-48AB-A6C1-468CB4221E71}" destId="{B0FE809F-9135-4F98-B3CB-A2B8BF9534D5}" srcOrd="0" destOrd="0" parTransId="{401D5220-FB85-47AD-9213-77148F163755}" sibTransId="{1EC2CB0F-51E8-4868-9ECA-252AAD3C4AEC}"/>
    <dgm:cxn modelId="{50150E18-1940-4B1D-8ACD-A063197A5490}" type="presOf" srcId="{E613B67D-58CE-437C-BBE6-6CB103A01089}" destId="{3A76A1EF-60A2-4379-A4C1-A1CA5792FE78}" srcOrd="0" destOrd="0" presId="urn:microsoft.com/office/officeart/2005/8/layout/hierarchy2"/>
    <dgm:cxn modelId="{87C927FB-DB95-4060-B3EB-D3412688361F}" type="presOf" srcId="{E6EBA5F2-5C8A-4113-A694-41E7285C2DC4}" destId="{7150209F-6A75-4D9B-9250-0D33D881B862}" srcOrd="1" destOrd="0" presId="urn:microsoft.com/office/officeart/2005/8/layout/hierarchy2"/>
    <dgm:cxn modelId="{5F6ABBCB-F01F-4C1A-A6EA-84BD6347A2CF}" type="presOf" srcId="{BC51D103-D177-4EFB-A08B-C86ABE6A7BCB}" destId="{AA93456F-E7FE-46EB-935A-51D7F4BF847E}" srcOrd="1" destOrd="0" presId="urn:microsoft.com/office/officeart/2005/8/layout/hierarchy2"/>
    <dgm:cxn modelId="{E9E862C6-2884-4B5E-9CB4-25E10D69399B}" type="presOf" srcId="{B3FF7D94-F754-4DC9-8A59-FC29456DCDB4}" destId="{19E81F89-8843-4B66-B878-A1182ED44C4B}" srcOrd="0" destOrd="0" presId="urn:microsoft.com/office/officeart/2005/8/layout/hierarchy2"/>
    <dgm:cxn modelId="{1E9E01FE-C575-4B24-9A98-FB1849A06E43}" srcId="{B0FE809F-9135-4F98-B3CB-A2B8BF9534D5}" destId="{430055D4-ABA9-4B2E-93AA-7BC17BC3769B}" srcOrd="0" destOrd="0" parTransId="{631FE511-FCEA-4A93-B3CA-BCC3117C9C9D}" sibTransId="{95AB8DDD-917D-4F93-B603-7F155C0F860F}"/>
    <dgm:cxn modelId="{5B0AE0BB-9B98-4BC1-B826-E2B95C6469AC}" type="presOf" srcId="{1B5C5986-6EC0-46FE-BC07-B7A25E167EDA}" destId="{27BC6172-A773-49A9-BA62-898A5133107B}" srcOrd="0" destOrd="0" presId="urn:microsoft.com/office/officeart/2005/8/layout/hierarchy2"/>
    <dgm:cxn modelId="{EBCF0D43-7261-4298-920D-B0C9BB042D71}" type="presOf" srcId="{64F7ED2D-BF63-4858-A85D-C1E1695FD35D}" destId="{8154D588-9C04-4ADF-9B97-265FF30A3749}" srcOrd="1" destOrd="0" presId="urn:microsoft.com/office/officeart/2005/8/layout/hierarchy2"/>
    <dgm:cxn modelId="{217C1FD2-6CC4-41B9-AE6D-8D00B4D4BD4D}" type="presOf" srcId="{E613B67D-58CE-437C-BBE6-6CB103A01089}" destId="{6D06EF45-B52A-48BB-9A2C-F3217B61651D}" srcOrd="1" destOrd="0" presId="urn:microsoft.com/office/officeart/2005/8/layout/hierarchy2"/>
    <dgm:cxn modelId="{41CC52DA-67F6-4B58-819B-FD05D431E2EE}" type="presParOf" srcId="{9DEA68BF-724F-4B56-A2A4-76F1013E4C5A}" destId="{8A442FCE-E0E7-419F-BA24-79B73681E6C2}" srcOrd="0" destOrd="0" presId="urn:microsoft.com/office/officeart/2005/8/layout/hierarchy2"/>
    <dgm:cxn modelId="{F1B59FB3-7813-4385-9523-F21AFEB82273}" type="presParOf" srcId="{8A442FCE-E0E7-419F-BA24-79B73681E6C2}" destId="{4806B925-88C7-4D16-85F2-86B7E99A1296}" srcOrd="0" destOrd="0" presId="urn:microsoft.com/office/officeart/2005/8/layout/hierarchy2"/>
    <dgm:cxn modelId="{1A48E1D1-EEAE-43DC-B472-9C19848A6D4B}" type="presParOf" srcId="{8A442FCE-E0E7-419F-BA24-79B73681E6C2}" destId="{BBC5DE2B-BE0F-420E-81B8-D9687AA56664}" srcOrd="1" destOrd="0" presId="urn:microsoft.com/office/officeart/2005/8/layout/hierarchy2"/>
    <dgm:cxn modelId="{901B3613-0B0A-4A8A-B316-76382F809F2E}" type="presParOf" srcId="{BBC5DE2B-BE0F-420E-81B8-D9687AA56664}" destId="{A33395DC-1596-49D2-90FE-B99A842EBB1F}" srcOrd="0" destOrd="0" presId="urn:microsoft.com/office/officeart/2005/8/layout/hierarchy2"/>
    <dgm:cxn modelId="{0B16632E-831D-4845-8E54-5FE688561DB8}" type="presParOf" srcId="{A33395DC-1596-49D2-90FE-B99A842EBB1F}" destId="{9855FF40-BB4A-4FAB-9E4D-BF0DA4EC51F9}" srcOrd="0" destOrd="0" presId="urn:microsoft.com/office/officeart/2005/8/layout/hierarchy2"/>
    <dgm:cxn modelId="{4C8E95F8-B18C-4595-98C6-0E1F29522E66}" type="presParOf" srcId="{BBC5DE2B-BE0F-420E-81B8-D9687AA56664}" destId="{86E12F86-1078-4D33-A00B-6E97A00FB025}" srcOrd="1" destOrd="0" presId="urn:microsoft.com/office/officeart/2005/8/layout/hierarchy2"/>
    <dgm:cxn modelId="{E89A3600-068A-4D63-A5FD-CD67C10FB245}" type="presParOf" srcId="{86E12F86-1078-4D33-A00B-6E97A00FB025}" destId="{9C93E305-4BB9-4743-8E43-BBCDD5140E46}" srcOrd="0" destOrd="0" presId="urn:microsoft.com/office/officeart/2005/8/layout/hierarchy2"/>
    <dgm:cxn modelId="{CAE7EA8D-AF0F-46F8-BF68-9BFC0F0CFA3A}" type="presParOf" srcId="{86E12F86-1078-4D33-A00B-6E97A00FB025}" destId="{99D1CAF9-694E-4AE0-8657-1FF5779C1896}" srcOrd="1" destOrd="0" presId="urn:microsoft.com/office/officeart/2005/8/layout/hierarchy2"/>
    <dgm:cxn modelId="{C66515B4-61C5-4FEE-A465-169669B1615A}" type="presParOf" srcId="{99D1CAF9-694E-4AE0-8657-1FF5779C1896}" destId="{0E00CD21-1FF7-427A-B628-35D029A104F5}" srcOrd="0" destOrd="0" presId="urn:microsoft.com/office/officeart/2005/8/layout/hierarchy2"/>
    <dgm:cxn modelId="{A76274CC-155A-4DBC-939C-1C2F022EEB53}" type="presParOf" srcId="{0E00CD21-1FF7-427A-B628-35D029A104F5}" destId="{8154D588-9C04-4ADF-9B97-265FF30A3749}" srcOrd="0" destOrd="0" presId="urn:microsoft.com/office/officeart/2005/8/layout/hierarchy2"/>
    <dgm:cxn modelId="{675978D1-4A74-492A-A62C-CC5B17882441}" type="presParOf" srcId="{99D1CAF9-694E-4AE0-8657-1FF5779C1896}" destId="{0A490CDE-4764-4426-8CEC-C51CF4C1AC67}" srcOrd="1" destOrd="0" presId="urn:microsoft.com/office/officeart/2005/8/layout/hierarchy2"/>
    <dgm:cxn modelId="{2A5A41B6-8458-4660-AF09-474E497C05F8}" type="presParOf" srcId="{0A490CDE-4764-4426-8CEC-C51CF4C1AC67}" destId="{197A5C12-E012-4506-9EA9-A6BC58CDD134}" srcOrd="0" destOrd="0" presId="urn:microsoft.com/office/officeart/2005/8/layout/hierarchy2"/>
    <dgm:cxn modelId="{AFD989E5-4446-4ACA-AF8A-22319A11198E}" type="presParOf" srcId="{0A490CDE-4764-4426-8CEC-C51CF4C1AC67}" destId="{C2938DEC-3BE7-4183-A7A8-2362DE2E8A31}" srcOrd="1" destOrd="0" presId="urn:microsoft.com/office/officeart/2005/8/layout/hierarchy2"/>
    <dgm:cxn modelId="{FCC6DC5B-46DD-46A2-A899-84778258D45A}" type="presParOf" srcId="{BBC5DE2B-BE0F-420E-81B8-D9687AA56664}" destId="{BD2AECF1-1D40-4FD2-B405-B5A332354EB8}" srcOrd="2" destOrd="0" presId="urn:microsoft.com/office/officeart/2005/8/layout/hierarchy2"/>
    <dgm:cxn modelId="{EAD33B1B-7A9F-4ADB-BD31-0F529F84C301}" type="presParOf" srcId="{BD2AECF1-1D40-4FD2-B405-B5A332354EB8}" destId="{AA93456F-E7FE-46EB-935A-51D7F4BF847E}" srcOrd="0" destOrd="0" presId="urn:microsoft.com/office/officeart/2005/8/layout/hierarchy2"/>
    <dgm:cxn modelId="{ACF011A4-8151-4479-A32E-8EE969953A9E}" type="presParOf" srcId="{BBC5DE2B-BE0F-420E-81B8-D9687AA56664}" destId="{601A0014-DFE2-4414-849A-77569348FE04}" srcOrd="3" destOrd="0" presId="urn:microsoft.com/office/officeart/2005/8/layout/hierarchy2"/>
    <dgm:cxn modelId="{1AE62675-5DFD-4124-8F34-59374BC8728C}" type="presParOf" srcId="{601A0014-DFE2-4414-849A-77569348FE04}" destId="{1B9921A0-B99C-4A0A-A60B-9D34D8E3383F}" srcOrd="0" destOrd="0" presId="urn:microsoft.com/office/officeart/2005/8/layout/hierarchy2"/>
    <dgm:cxn modelId="{6F0473E9-38C0-4F0E-8F2A-C0D83E90CDC8}" type="presParOf" srcId="{601A0014-DFE2-4414-849A-77569348FE04}" destId="{ECC25925-2EEA-467F-8323-42922925FB75}" srcOrd="1" destOrd="0" presId="urn:microsoft.com/office/officeart/2005/8/layout/hierarchy2"/>
    <dgm:cxn modelId="{F3D4FC7F-9609-4A0A-91AD-363D755D2776}" type="presParOf" srcId="{ECC25925-2EEA-467F-8323-42922925FB75}" destId="{6C82DA40-FCB1-4E5D-8B0D-6293366D36A8}" srcOrd="0" destOrd="0" presId="urn:microsoft.com/office/officeart/2005/8/layout/hierarchy2"/>
    <dgm:cxn modelId="{0A476643-6BEA-417B-A62B-936ABB302E89}" type="presParOf" srcId="{6C82DA40-FCB1-4E5D-8B0D-6293366D36A8}" destId="{9665A902-FA9F-46A6-9700-414E5A6A14F6}" srcOrd="0" destOrd="0" presId="urn:microsoft.com/office/officeart/2005/8/layout/hierarchy2"/>
    <dgm:cxn modelId="{6060C377-A719-40FC-AAD4-4B0587F251E7}" type="presParOf" srcId="{ECC25925-2EEA-467F-8323-42922925FB75}" destId="{0892A70F-58D3-4073-8A11-9C48A2E30B48}" srcOrd="1" destOrd="0" presId="urn:microsoft.com/office/officeart/2005/8/layout/hierarchy2"/>
    <dgm:cxn modelId="{92FCBD58-A383-449D-8EAA-326C829B8E31}" type="presParOf" srcId="{0892A70F-58D3-4073-8A11-9C48A2E30B48}" destId="{27BC6172-A773-49A9-BA62-898A5133107B}" srcOrd="0" destOrd="0" presId="urn:microsoft.com/office/officeart/2005/8/layout/hierarchy2"/>
    <dgm:cxn modelId="{96C7B7BE-43AD-421E-BF19-4B9F1C3D413C}" type="presParOf" srcId="{0892A70F-58D3-4073-8A11-9C48A2E30B48}" destId="{A45BE024-E132-4B02-A247-FE856A76E9EC}" srcOrd="1" destOrd="0" presId="urn:microsoft.com/office/officeart/2005/8/layout/hierarchy2"/>
    <dgm:cxn modelId="{DFCCCC89-1992-42D1-B458-85659A3AFFD8}" type="presParOf" srcId="{BBC5DE2B-BE0F-420E-81B8-D9687AA56664}" destId="{54B4FF31-BDBE-4F34-9FA0-7D9FDD0BAADF}" srcOrd="4" destOrd="0" presId="urn:microsoft.com/office/officeart/2005/8/layout/hierarchy2"/>
    <dgm:cxn modelId="{6BCD4795-F355-4954-AC9B-C39CFA3C514D}" type="presParOf" srcId="{54B4FF31-BDBE-4F34-9FA0-7D9FDD0BAADF}" destId="{7ED88516-C031-4891-84CB-D172670D5502}" srcOrd="0" destOrd="0" presId="urn:microsoft.com/office/officeart/2005/8/layout/hierarchy2"/>
    <dgm:cxn modelId="{BBDC0F3D-82D8-4722-B98B-C4A0B1DC68B9}" type="presParOf" srcId="{BBC5DE2B-BE0F-420E-81B8-D9687AA56664}" destId="{7C6C0A24-F1B0-4499-A707-63A2B851593D}" srcOrd="5" destOrd="0" presId="urn:microsoft.com/office/officeart/2005/8/layout/hierarchy2"/>
    <dgm:cxn modelId="{204D3BFE-1F4F-429D-BA4A-355151EE9B54}" type="presParOf" srcId="{7C6C0A24-F1B0-4499-A707-63A2B851593D}" destId="{559709C3-EB71-4E1F-97DC-6A6C5504271D}" srcOrd="0" destOrd="0" presId="urn:microsoft.com/office/officeart/2005/8/layout/hierarchy2"/>
    <dgm:cxn modelId="{E162C79A-4E74-4308-9F19-FD5F1DF719FB}" type="presParOf" srcId="{7C6C0A24-F1B0-4499-A707-63A2B851593D}" destId="{504E60CC-C0B8-48F0-BD66-2369C445A254}" srcOrd="1" destOrd="0" presId="urn:microsoft.com/office/officeart/2005/8/layout/hierarchy2"/>
    <dgm:cxn modelId="{90C3A882-C25E-45F2-BA55-B49F6221D52E}" type="presParOf" srcId="{504E60CC-C0B8-48F0-BD66-2369C445A254}" destId="{87E8861C-5693-4513-8A24-249A4DA41894}" srcOrd="0" destOrd="0" presId="urn:microsoft.com/office/officeart/2005/8/layout/hierarchy2"/>
    <dgm:cxn modelId="{22507DA8-132D-45AB-B19C-5BFFAD8C820C}" type="presParOf" srcId="{87E8861C-5693-4513-8A24-249A4DA41894}" destId="{7150209F-6A75-4D9B-9250-0D33D881B862}" srcOrd="0" destOrd="0" presId="urn:microsoft.com/office/officeart/2005/8/layout/hierarchy2"/>
    <dgm:cxn modelId="{F96F6F8D-226C-40C4-AD2E-473A3B7F1CBB}" type="presParOf" srcId="{504E60CC-C0B8-48F0-BD66-2369C445A254}" destId="{1134E1EC-457C-4CCE-8FC2-B74B1A41BFB0}" srcOrd="1" destOrd="0" presId="urn:microsoft.com/office/officeart/2005/8/layout/hierarchy2"/>
    <dgm:cxn modelId="{409C9ED9-2A8C-46E5-9E4F-E0D1077EC3A0}" type="presParOf" srcId="{1134E1EC-457C-4CCE-8FC2-B74B1A41BFB0}" destId="{AD48E2F3-2BE2-45F3-A835-C928A1BD00CA}" srcOrd="0" destOrd="0" presId="urn:microsoft.com/office/officeart/2005/8/layout/hierarchy2"/>
    <dgm:cxn modelId="{DE2CC9DE-9D43-4184-AFD0-A0925D54DD4E}" type="presParOf" srcId="{1134E1EC-457C-4CCE-8FC2-B74B1A41BFB0}" destId="{2C7620C7-B911-45FF-B6F9-14C8C5A7B0BF}" srcOrd="1" destOrd="0" presId="urn:microsoft.com/office/officeart/2005/8/layout/hierarchy2"/>
    <dgm:cxn modelId="{9EA63082-BD27-4489-BDC1-69AA1D2E1678}" type="presParOf" srcId="{BBC5DE2B-BE0F-420E-81B8-D9687AA56664}" destId="{3A76A1EF-60A2-4379-A4C1-A1CA5792FE78}" srcOrd="6" destOrd="0" presId="urn:microsoft.com/office/officeart/2005/8/layout/hierarchy2"/>
    <dgm:cxn modelId="{CF2509DE-DF94-4726-B4C4-CE7EB9F998B7}" type="presParOf" srcId="{3A76A1EF-60A2-4379-A4C1-A1CA5792FE78}" destId="{6D06EF45-B52A-48BB-9A2C-F3217B61651D}" srcOrd="0" destOrd="0" presId="urn:microsoft.com/office/officeart/2005/8/layout/hierarchy2"/>
    <dgm:cxn modelId="{05C1C534-4269-4220-8909-146B851F969D}" type="presParOf" srcId="{BBC5DE2B-BE0F-420E-81B8-D9687AA56664}" destId="{AD8BCE67-DCD0-4FA5-AC83-3301B08BAC21}" srcOrd="7" destOrd="0" presId="urn:microsoft.com/office/officeart/2005/8/layout/hierarchy2"/>
    <dgm:cxn modelId="{993742C2-085E-4898-A681-D8F8E2F80449}" type="presParOf" srcId="{AD8BCE67-DCD0-4FA5-AC83-3301B08BAC21}" destId="{19E81F89-8843-4B66-B878-A1182ED44C4B}" srcOrd="0" destOrd="0" presId="urn:microsoft.com/office/officeart/2005/8/layout/hierarchy2"/>
    <dgm:cxn modelId="{88EF2ADE-5737-4624-85C5-1B6BA9654931}" type="presParOf" srcId="{AD8BCE67-DCD0-4FA5-AC83-3301B08BAC21}" destId="{584FEE5C-3774-438D-AC00-5E1D033340EB}" srcOrd="1" destOrd="0" presId="urn:microsoft.com/office/officeart/2005/8/layout/hierarchy2"/>
    <dgm:cxn modelId="{65DCF003-2F5B-4266-A20C-E8051DA34169}" type="presParOf" srcId="{584FEE5C-3774-438D-AC00-5E1D033340EB}" destId="{9E1182D8-19DB-49C0-B338-481EB2DB909C}" srcOrd="0" destOrd="0" presId="urn:microsoft.com/office/officeart/2005/8/layout/hierarchy2"/>
    <dgm:cxn modelId="{F4C6B90F-C58F-4F46-A05F-DDF548CC7BDE}" type="presParOf" srcId="{9E1182D8-19DB-49C0-B338-481EB2DB909C}" destId="{8A6EC148-BDCF-4338-A819-A6884B7AA2C9}" srcOrd="0" destOrd="0" presId="urn:microsoft.com/office/officeart/2005/8/layout/hierarchy2"/>
    <dgm:cxn modelId="{ECA7A04F-22D2-4CDE-A648-541D96C2B976}" type="presParOf" srcId="{584FEE5C-3774-438D-AC00-5E1D033340EB}" destId="{7042F984-E9FD-4292-A4DA-52C9BAB69F7A}" srcOrd="1" destOrd="0" presId="urn:microsoft.com/office/officeart/2005/8/layout/hierarchy2"/>
    <dgm:cxn modelId="{62D9C343-F4A2-487A-89D3-095CD5463F96}" type="presParOf" srcId="{7042F984-E9FD-4292-A4DA-52C9BAB69F7A}" destId="{7CCBDE93-5ED9-442E-AA87-DFD251CD6464}" srcOrd="0" destOrd="0" presId="urn:microsoft.com/office/officeart/2005/8/layout/hierarchy2"/>
    <dgm:cxn modelId="{FF8F4BD1-0072-4602-82B6-33DB804601E1}" type="presParOf" srcId="{7042F984-E9FD-4292-A4DA-52C9BAB69F7A}" destId="{FC00EB06-0626-4E69-B0A2-F63E93AA16E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820109-9144-4F65-9795-CFCC03E649DA}" type="doc">
      <dgm:prSet loTypeId="urn:microsoft.com/office/officeart/2005/8/layout/hierarchy2" loCatId="hierarchy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F78B020-424A-4F1B-9761-C5BBD6E991BA}">
      <dgm:prSet phldrT="[Text]"/>
      <dgm:spPr>
        <a:solidFill>
          <a:srgbClr val="4E9E38"/>
        </a:solidFill>
      </dgm:spPr>
      <dgm:t>
        <a:bodyPr/>
        <a:lstStyle/>
        <a:p>
          <a:pPr algn="ctr" rtl="1"/>
          <a:r>
            <a:rPr lang="fa-IR" dirty="0">
              <a:solidFill>
                <a:schemeClr val="tx1"/>
              </a:solidFill>
            </a:rPr>
            <a:t>اندازه گیری حجم </a:t>
          </a:r>
          <a:r>
            <a:rPr lang="fa-IR" dirty="0" smtClean="0">
              <a:solidFill>
                <a:schemeClr val="tx1"/>
              </a:solidFill>
            </a:rPr>
            <a:t>اکسیژن هوا</a:t>
          </a:r>
          <a:endParaRPr lang="en-US" dirty="0">
            <a:solidFill>
              <a:schemeClr val="tx1"/>
            </a:solidFill>
          </a:endParaRPr>
        </a:p>
      </dgm:t>
    </dgm:pt>
    <dgm:pt modelId="{5AAD2FE4-8ED7-4EC0-8348-72751F4B3D12}" type="parTrans" cxnId="{D99AE8BD-DDCE-4FFE-AF81-518DB637375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234412A-81C4-4E19-A04D-1CB7C564B276}" type="sibTrans" cxnId="{D99AE8BD-DDCE-4FFE-AF81-518DB637375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D7176EC-0488-48E1-9635-F0E7FA55CF2F}">
      <dgm:prSet phldrT="[Text]"/>
      <dgm:spPr>
        <a:solidFill>
          <a:srgbClr val="D303A6"/>
        </a:solidFill>
      </dgm:spPr>
      <dgm:t>
        <a:bodyPr/>
        <a:lstStyle/>
        <a:p>
          <a:pPr algn="ctr" rtl="1"/>
          <a:r>
            <a:rPr lang="fa-IR" dirty="0" smtClean="0">
              <a:solidFill>
                <a:schemeClr val="tx1"/>
              </a:solidFill>
            </a:rPr>
            <a:t>توليد انرژي هاي مورد نياز</a:t>
          </a:r>
          <a:endParaRPr lang="en-US" dirty="0">
            <a:solidFill>
              <a:schemeClr val="tx1"/>
            </a:solidFill>
          </a:endParaRPr>
        </a:p>
      </dgm:t>
    </dgm:pt>
    <dgm:pt modelId="{7965699B-E2E1-4B7C-BA4E-5DBFE885B45A}" type="sibTrans" cxnId="{4AB514A5-6166-4CED-926B-5FE5D790041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6C651AB-D5BB-42D2-94AD-8A7A12FED6EB}" type="parTrans" cxnId="{4AB514A5-6166-4CED-926B-5FE5D790041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67CC209-45A2-4480-8FC8-5AC56E2AF547}">
      <dgm:prSet phldrT="[Text]"/>
      <dgm:spPr>
        <a:solidFill>
          <a:srgbClr val="0070C0"/>
        </a:solidFill>
      </dgm:spPr>
      <dgm:t>
        <a:bodyPr/>
        <a:lstStyle/>
        <a:p>
          <a:pPr algn="ctr" rtl="1"/>
          <a:r>
            <a:rPr lang="fa-IR" dirty="0" smtClean="0">
              <a:solidFill>
                <a:schemeClr val="tx1"/>
              </a:solidFill>
            </a:rPr>
            <a:t>مواردي ازکاربرد </a:t>
          </a:r>
          <a:r>
            <a:rPr lang="fa-IR" dirty="0">
              <a:solidFill>
                <a:schemeClr val="tx1"/>
              </a:solidFill>
            </a:rPr>
            <a:t>تغییرات شیمیایی</a:t>
          </a:r>
          <a:endParaRPr lang="en-US" dirty="0">
            <a:solidFill>
              <a:schemeClr val="tx1"/>
            </a:solidFill>
          </a:endParaRPr>
        </a:p>
      </dgm:t>
    </dgm:pt>
    <dgm:pt modelId="{1D458CDA-439E-48C4-9E8F-4731B7F17941}" type="sibTrans" cxnId="{B750F3CC-DEF6-48C7-BB89-0DB3924F2A1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5917C47-DE0B-4F05-BE30-208F789008A4}" type="parTrans" cxnId="{B750F3CC-DEF6-48C7-BB89-0DB3924F2A1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E483002-145E-477F-9148-E403ACCA3883}">
      <dgm:prSet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algn="ctr" rtl="1"/>
          <a:r>
            <a:rPr lang="fa-IR" dirty="0">
              <a:solidFill>
                <a:schemeClr val="tx1"/>
              </a:solidFill>
            </a:rPr>
            <a:t>ماهیچه ای         </a:t>
          </a:r>
          <a:endParaRPr lang="en-US" dirty="0">
            <a:solidFill>
              <a:schemeClr val="tx1"/>
            </a:solidFill>
          </a:endParaRPr>
        </a:p>
      </dgm:t>
    </dgm:pt>
    <dgm:pt modelId="{13FB538E-7D1A-4E76-A0A3-12D2917C1834}" type="parTrans" cxnId="{56666543-CAB0-43B1-87FA-9607969C13E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B1B59C6-CFE7-49CD-B08D-A4FE7779059A}" type="sibTrans" cxnId="{56666543-CAB0-43B1-87FA-9607969C13E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14BB5DF-995D-4C54-9E5F-FE13A7921A13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fa-IR">
              <a:solidFill>
                <a:schemeClr val="tx1"/>
              </a:solidFill>
            </a:rPr>
            <a:t>تابشی </a:t>
          </a:r>
          <a:endParaRPr lang="en-US">
            <a:solidFill>
              <a:schemeClr val="tx1"/>
            </a:solidFill>
          </a:endParaRPr>
        </a:p>
      </dgm:t>
    </dgm:pt>
    <dgm:pt modelId="{C69F5D11-A028-4E56-8FF2-17F581BF8429}" type="parTrans" cxnId="{FCAE30FC-8BF0-4CBE-A0B6-AEBE3412D70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0F7532A-C4BE-41C8-BC2F-5FE4BD3B7681}" type="sibTrans" cxnId="{FCAE30FC-8BF0-4CBE-A0B6-AEBE3412D70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8E95BD9-CB80-4C9F-8EED-2CE6F4F60F23}">
      <dgm:prSet/>
      <dgm:spPr>
        <a:solidFill>
          <a:srgbClr val="FFC000"/>
        </a:solidFill>
      </dgm:spPr>
      <dgm:t>
        <a:bodyPr/>
        <a:lstStyle/>
        <a:p>
          <a:r>
            <a:rPr lang="fa-IR">
              <a:solidFill>
                <a:schemeClr val="tx1"/>
              </a:solidFill>
            </a:rPr>
            <a:t>گرمایی</a:t>
          </a:r>
          <a:endParaRPr lang="en-US">
            <a:solidFill>
              <a:schemeClr val="tx1"/>
            </a:solidFill>
          </a:endParaRPr>
        </a:p>
      </dgm:t>
    </dgm:pt>
    <dgm:pt modelId="{1B8F9642-85D1-4532-A729-B52C44EF2622}" type="parTrans" cxnId="{FEE62208-4E49-4FD0-8875-40A7D752C5C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01166DF-5C79-48D3-A597-1B5BFF2C9FD6}" type="sibTrans" cxnId="{FEE62208-4E49-4FD0-8875-40A7D752C5C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0B1CE53-C8D0-4325-A57C-C869416DCA4A}">
      <dgm:prSet/>
      <dgm:spPr>
        <a:solidFill>
          <a:srgbClr val="FF66CC"/>
        </a:solidFill>
      </dgm:spPr>
      <dgm:t>
        <a:bodyPr/>
        <a:lstStyle/>
        <a:p>
          <a:pPr rtl="1"/>
          <a:r>
            <a:rPr lang="fa-IR">
              <a:solidFill>
                <a:schemeClr val="tx1"/>
              </a:solidFill>
            </a:rPr>
            <a:t>الکتریکی</a:t>
          </a:r>
          <a:endParaRPr lang="en-US">
            <a:solidFill>
              <a:schemeClr val="tx1"/>
            </a:solidFill>
          </a:endParaRPr>
        </a:p>
      </dgm:t>
    </dgm:pt>
    <dgm:pt modelId="{C0F62B2C-E152-4AA8-BF81-E824969632CF}" type="parTrans" cxnId="{4CD3B678-DD1F-427E-8521-40179EF6EF9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AEEEBA8-C103-46D5-8526-1F27BD5FCD46}" type="sibTrans" cxnId="{4CD3B678-DD1F-427E-8521-40179EF6EF9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D278A88-0570-4D3C-A7ED-7D564CBF0FEF}">
      <dgm:prSet/>
      <dgm:spPr>
        <a:solidFill>
          <a:srgbClr val="2D93EF"/>
        </a:solidFill>
      </dgm:spPr>
      <dgm:t>
        <a:bodyPr/>
        <a:lstStyle/>
        <a:p>
          <a:r>
            <a:rPr lang="fa-IR">
              <a:solidFill>
                <a:schemeClr val="tx1"/>
              </a:solidFill>
            </a:rPr>
            <a:t>مکانیکی</a:t>
          </a:r>
          <a:endParaRPr lang="en-US">
            <a:solidFill>
              <a:schemeClr val="tx1"/>
            </a:solidFill>
          </a:endParaRPr>
        </a:p>
      </dgm:t>
    </dgm:pt>
    <dgm:pt modelId="{B84C9AB4-D1CB-4414-9689-F4F33E3BD35C}" type="parTrans" cxnId="{336B2EF3-65F6-439A-8257-E66371F6766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22415CB-DE12-4369-A748-C9AFAE0CA928}" type="sibTrans" cxnId="{336B2EF3-65F6-439A-8257-E66371F6766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DBE1F31-E39E-42FE-8A8D-05C1EAFAC03C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CBC555B-5583-42FE-8720-780B0DDB4967}" type="parTrans" cxnId="{5AF285B4-93C9-43CA-8349-EB4A216753A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40C90D4-3AF9-4998-AE98-61B94544C534}" type="sibTrans" cxnId="{5AF285B4-93C9-43CA-8349-EB4A216753A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5E079DE-F6F6-46B4-96AA-C00EEFE3E066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59613BA-AD26-41D4-93C1-7FD6918DB401}" type="parTrans" cxnId="{B238E521-7D71-49B4-B1E7-90B014F9E9E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865E6DB-61DA-492C-B49F-24EEFB9E8C72}" type="sibTrans" cxnId="{B238E521-7D71-49B4-B1E7-90B014F9E9E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81D3DFB-3041-4EAD-A25A-CE9F2899997C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1CC4977-8BC1-4810-A08B-DC9389A85145}" type="parTrans" cxnId="{91913AED-25BB-4046-8C3A-A43CB984847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1AA9409-935D-458B-B5AC-4AC89928DCE6}" type="sibTrans" cxnId="{91913AED-25BB-4046-8C3A-A43CB984847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F26B2DC-EF39-4466-9BF1-892EAFFBB8BC}">
      <dgm:prSet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7801324-C8D6-4A65-B44B-0A5D9F087719}" type="parTrans" cxnId="{918B08D4-10F7-43CF-A176-386742136D3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08DB105-3BD0-417C-AB5F-023419964499}" type="sibTrans" cxnId="{918B08D4-10F7-43CF-A176-386742136D3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7E2B270-0E2A-4336-9736-4C5666C005F0}">
      <dgm:prSet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C80D6E4-DA68-416F-B892-9DFC7A2DABA2}" type="parTrans" cxnId="{CE5EA8D0-D58A-452D-B2F7-DD7E459ADC7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9D61A4B-88D0-4DF3-BB36-8652B4317033}" type="sibTrans" cxnId="{CE5EA8D0-D58A-452D-B2F7-DD7E459ADC7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BBEEB49-08AB-458A-8AAA-F63E9999D70C}" type="pres">
      <dgm:prSet presAssocID="{52820109-9144-4F65-9795-CFCC03E649DA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2BED7B-AA0D-4CCD-B47B-37705913242B}" type="pres">
      <dgm:prSet presAssocID="{E67CC209-45A2-4480-8FC8-5AC56E2AF547}" presName="root1" presStyleCnt="0"/>
      <dgm:spPr/>
      <dgm:t>
        <a:bodyPr/>
        <a:lstStyle/>
        <a:p>
          <a:endParaRPr lang="pt-BR"/>
        </a:p>
      </dgm:t>
    </dgm:pt>
    <dgm:pt modelId="{D74E494A-55C7-4E39-9851-33DB466577B4}" type="pres">
      <dgm:prSet presAssocID="{E67CC209-45A2-4480-8FC8-5AC56E2AF547}" presName="LevelOneTextNode" presStyleLbl="node0" presStyleIdx="0" presStyleCnt="1" custScaleY="163459" custLinFactNeighborX="-240" custLinFactNeighborY="276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604B9B-5FE1-4C6D-A907-DD3A5B9D8CA0}" type="pres">
      <dgm:prSet presAssocID="{E67CC209-45A2-4480-8FC8-5AC56E2AF547}" presName="level2hierChild" presStyleCnt="0"/>
      <dgm:spPr/>
      <dgm:t>
        <a:bodyPr/>
        <a:lstStyle/>
        <a:p>
          <a:endParaRPr lang="pt-BR"/>
        </a:p>
      </dgm:t>
    </dgm:pt>
    <dgm:pt modelId="{2971B603-8531-4748-AF41-0CFAC3D46B65}" type="pres">
      <dgm:prSet presAssocID="{46C651AB-D5BB-42D2-94AD-8A7A12FED6EB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E31BC737-32DE-41B4-9AA3-F093C12548EF}" type="pres">
      <dgm:prSet presAssocID="{46C651AB-D5BB-42D2-94AD-8A7A12FED6EB}" presName="connTx" presStyleLbl="parChTrans1D2" presStyleIdx="0" presStyleCnt="2"/>
      <dgm:spPr/>
      <dgm:t>
        <a:bodyPr/>
        <a:lstStyle/>
        <a:p>
          <a:endParaRPr lang="en-US"/>
        </a:p>
      </dgm:t>
    </dgm:pt>
    <dgm:pt modelId="{7FBA6516-CBA1-4C78-9704-15807413C0D5}" type="pres">
      <dgm:prSet presAssocID="{8D7176EC-0488-48E1-9635-F0E7FA55CF2F}" presName="root2" presStyleCnt="0"/>
      <dgm:spPr/>
      <dgm:t>
        <a:bodyPr/>
        <a:lstStyle/>
        <a:p>
          <a:endParaRPr lang="pt-BR"/>
        </a:p>
      </dgm:t>
    </dgm:pt>
    <dgm:pt modelId="{9CD26006-CAD0-44BA-B580-17DEFBC5065F}" type="pres">
      <dgm:prSet presAssocID="{8D7176EC-0488-48E1-9635-F0E7FA55CF2F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6AAEAC-DC36-4AA2-A645-5886ECB208E9}" type="pres">
      <dgm:prSet presAssocID="{8D7176EC-0488-48E1-9635-F0E7FA55CF2F}" presName="level3hierChild" presStyleCnt="0"/>
      <dgm:spPr/>
      <dgm:t>
        <a:bodyPr/>
        <a:lstStyle/>
        <a:p>
          <a:endParaRPr lang="pt-BR"/>
        </a:p>
      </dgm:t>
    </dgm:pt>
    <dgm:pt modelId="{49FE5400-1F3F-4DDD-BAF7-E32C870457A8}" type="pres">
      <dgm:prSet presAssocID="{13FB538E-7D1A-4E76-A0A3-12D2917C1834}" presName="conn2-1" presStyleLbl="parChTrans1D3" presStyleIdx="0" presStyleCnt="5"/>
      <dgm:spPr/>
      <dgm:t>
        <a:bodyPr/>
        <a:lstStyle/>
        <a:p>
          <a:endParaRPr lang="en-US"/>
        </a:p>
      </dgm:t>
    </dgm:pt>
    <dgm:pt modelId="{7D3FC6D4-16E9-44E5-A9FC-86E4BF0E8DFE}" type="pres">
      <dgm:prSet presAssocID="{13FB538E-7D1A-4E76-A0A3-12D2917C1834}" presName="connTx" presStyleLbl="parChTrans1D3" presStyleIdx="0" presStyleCnt="5"/>
      <dgm:spPr/>
      <dgm:t>
        <a:bodyPr/>
        <a:lstStyle/>
        <a:p>
          <a:endParaRPr lang="en-US"/>
        </a:p>
      </dgm:t>
    </dgm:pt>
    <dgm:pt modelId="{1B893BAC-1F4D-4D6B-98FA-56F67424EA31}" type="pres">
      <dgm:prSet presAssocID="{1E483002-145E-477F-9148-E403ACCA3883}" presName="root2" presStyleCnt="0"/>
      <dgm:spPr/>
      <dgm:t>
        <a:bodyPr/>
        <a:lstStyle/>
        <a:p>
          <a:endParaRPr lang="pt-BR"/>
        </a:p>
      </dgm:t>
    </dgm:pt>
    <dgm:pt modelId="{79CB5A27-9FCE-459A-8D52-95544624AEB8}" type="pres">
      <dgm:prSet presAssocID="{1E483002-145E-477F-9148-E403ACCA3883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CF6B90D-EDD0-4803-B9C3-7B5CE1B809D6}" type="pres">
      <dgm:prSet presAssocID="{1E483002-145E-477F-9148-E403ACCA3883}" presName="level3hierChild" presStyleCnt="0"/>
      <dgm:spPr/>
      <dgm:t>
        <a:bodyPr/>
        <a:lstStyle/>
        <a:p>
          <a:endParaRPr lang="pt-BR"/>
        </a:p>
      </dgm:t>
    </dgm:pt>
    <dgm:pt modelId="{D331FF8E-4932-4139-B02B-E9B3E967CA28}" type="pres">
      <dgm:prSet presAssocID="{5CBC555B-5583-42FE-8720-780B0DDB4967}" presName="conn2-1" presStyleLbl="parChTrans1D4" presStyleIdx="0" presStyleCnt="5"/>
      <dgm:spPr/>
      <dgm:t>
        <a:bodyPr/>
        <a:lstStyle/>
        <a:p>
          <a:endParaRPr lang="en-US"/>
        </a:p>
      </dgm:t>
    </dgm:pt>
    <dgm:pt modelId="{76FC0DF7-B1B3-421A-A63F-6D515CCE3FC5}" type="pres">
      <dgm:prSet presAssocID="{5CBC555B-5583-42FE-8720-780B0DDB4967}" presName="connTx" presStyleLbl="parChTrans1D4" presStyleIdx="0" presStyleCnt="5"/>
      <dgm:spPr/>
      <dgm:t>
        <a:bodyPr/>
        <a:lstStyle/>
        <a:p>
          <a:endParaRPr lang="en-US"/>
        </a:p>
      </dgm:t>
    </dgm:pt>
    <dgm:pt modelId="{9062F250-4EC7-4569-A5F5-2CA522188C31}" type="pres">
      <dgm:prSet presAssocID="{9DBE1F31-E39E-42FE-8A8D-05C1EAFAC03C}" presName="root2" presStyleCnt="0"/>
      <dgm:spPr/>
      <dgm:t>
        <a:bodyPr/>
        <a:lstStyle/>
        <a:p>
          <a:endParaRPr lang="pt-BR"/>
        </a:p>
      </dgm:t>
    </dgm:pt>
    <dgm:pt modelId="{126921CC-6510-4712-BCA8-8330E7E3AD16}" type="pres">
      <dgm:prSet presAssocID="{9DBE1F31-E39E-42FE-8A8D-05C1EAFAC03C}" presName="LevelTwoTextNode" presStyleLbl="node4" presStyleIdx="0" presStyleCnt="5" custLinFactNeighborX="4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EF8A0F-0523-4F3A-A4F5-FFDCB2EB718A}" type="pres">
      <dgm:prSet presAssocID="{9DBE1F31-E39E-42FE-8A8D-05C1EAFAC03C}" presName="level3hierChild" presStyleCnt="0"/>
      <dgm:spPr/>
      <dgm:t>
        <a:bodyPr/>
        <a:lstStyle/>
        <a:p>
          <a:endParaRPr lang="pt-BR"/>
        </a:p>
      </dgm:t>
    </dgm:pt>
    <dgm:pt modelId="{A570EAAC-440E-45F2-8AC1-FE6D531EBE79}" type="pres">
      <dgm:prSet presAssocID="{1B8F9642-85D1-4532-A729-B52C44EF2622}" presName="conn2-1" presStyleLbl="parChTrans1D3" presStyleIdx="1" presStyleCnt="5"/>
      <dgm:spPr/>
      <dgm:t>
        <a:bodyPr/>
        <a:lstStyle/>
        <a:p>
          <a:endParaRPr lang="en-US"/>
        </a:p>
      </dgm:t>
    </dgm:pt>
    <dgm:pt modelId="{50F9DCC3-D875-463E-ABF8-A096F7A6DAED}" type="pres">
      <dgm:prSet presAssocID="{1B8F9642-85D1-4532-A729-B52C44EF2622}" presName="connTx" presStyleLbl="parChTrans1D3" presStyleIdx="1" presStyleCnt="5"/>
      <dgm:spPr/>
      <dgm:t>
        <a:bodyPr/>
        <a:lstStyle/>
        <a:p>
          <a:endParaRPr lang="en-US"/>
        </a:p>
      </dgm:t>
    </dgm:pt>
    <dgm:pt modelId="{04E61B05-66DD-4473-B4B2-177B36931FB3}" type="pres">
      <dgm:prSet presAssocID="{08E95BD9-CB80-4C9F-8EED-2CE6F4F60F23}" presName="root2" presStyleCnt="0"/>
      <dgm:spPr/>
      <dgm:t>
        <a:bodyPr/>
        <a:lstStyle/>
        <a:p>
          <a:endParaRPr lang="pt-BR"/>
        </a:p>
      </dgm:t>
    </dgm:pt>
    <dgm:pt modelId="{B4C185AC-414A-4339-AEF3-C5F60708BFFA}" type="pres">
      <dgm:prSet presAssocID="{08E95BD9-CB80-4C9F-8EED-2CE6F4F60F23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2559ED-1389-45C7-B0C5-DB1FADA04CE5}" type="pres">
      <dgm:prSet presAssocID="{08E95BD9-CB80-4C9F-8EED-2CE6F4F60F23}" presName="level3hierChild" presStyleCnt="0"/>
      <dgm:spPr/>
      <dgm:t>
        <a:bodyPr/>
        <a:lstStyle/>
        <a:p>
          <a:endParaRPr lang="pt-BR"/>
        </a:p>
      </dgm:t>
    </dgm:pt>
    <dgm:pt modelId="{140D9129-FC8E-4EE3-8332-593F5911F600}" type="pres">
      <dgm:prSet presAssocID="{F59613BA-AD26-41D4-93C1-7FD6918DB401}" presName="conn2-1" presStyleLbl="parChTrans1D4" presStyleIdx="1" presStyleCnt="5"/>
      <dgm:spPr/>
      <dgm:t>
        <a:bodyPr/>
        <a:lstStyle/>
        <a:p>
          <a:endParaRPr lang="en-US"/>
        </a:p>
      </dgm:t>
    </dgm:pt>
    <dgm:pt modelId="{456BE998-43E1-487B-9ED0-A767C5F7387D}" type="pres">
      <dgm:prSet presAssocID="{F59613BA-AD26-41D4-93C1-7FD6918DB401}" presName="connTx" presStyleLbl="parChTrans1D4" presStyleIdx="1" presStyleCnt="5"/>
      <dgm:spPr/>
      <dgm:t>
        <a:bodyPr/>
        <a:lstStyle/>
        <a:p>
          <a:endParaRPr lang="en-US"/>
        </a:p>
      </dgm:t>
    </dgm:pt>
    <dgm:pt modelId="{0F42FF28-67E8-4BB6-AD96-A0E84F613DD3}" type="pres">
      <dgm:prSet presAssocID="{E5E079DE-F6F6-46B4-96AA-C00EEFE3E066}" presName="root2" presStyleCnt="0"/>
      <dgm:spPr/>
      <dgm:t>
        <a:bodyPr/>
        <a:lstStyle/>
        <a:p>
          <a:endParaRPr lang="pt-BR"/>
        </a:p>
      </dgm:t>
    </dgm:pt>
    <dgm:pt modelId="{1A91A082-8353-430F-973B-0143EB7A9F88}" type="pres">
      <dgm:prSet presAssocID="{E5E079DE-F6F6-46B4-96AA-C00EEFE3E066}" presName="LevelTwoTextNode" presStyleLbl="node4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E107DB-5A31-4CE1-8870-C6DA372722BA}" type="pres">
      <dgm:prSet presAssocID="{E5E079DE-F6F6-46B4-96AA-C00EEFE3E066}" presName="level3hierChild" presStyleCnt="0"/>
      <dgm:spPr/>
      <dgm:t>
        <a:bodyPr/>
        <a:lstStyle/>
        <a:p>
          <a:endParaRPr lang="pt-BR"/>
        </a:p>
      </dgm:t>
    </dgm:pt>
    <dgm:pt modelId="{81AA809A-5DA0-4AC4-A24D-4B8BA0A9BFE0}" type="pres">
      <dgm:prSet presAssocID="{C69F5D11-A028-4E56-8FF2-17F581BF8429}" presName="conn2-1" presStyleLbl="parChTrans1D3" presStyleIdx="2" presStyleCnt="5"/>
      <dgm:spPr/>
      <dgm:t>
        <a:bodyPr/>
        <a:lstStyle/>
        <a:p>
          <a:endParaRPr lang="en-US"/>
        </a:p>
      </dgm:t>
    </dgm:pt>
    <dgm:pt modelId="{86132B52-536B-47F5-BAC2-1213BF2507EB}" type="pres">
      <dgm:prSet presAssocID="{C69F5D11-A028-4E56-8FF2-17F581BF8429}" presName="connTx" presStyleLbl="parChTrans1D3" presStyleIdx="2" presStyleCnt="5"/>
      <dgm:spPr/>
      <dgm:t>
        <a:bodyPr/>
        <a:lstStyle/>
        <a:p>
          <a:endParaRPr lang="en-US"/>
        </a:p>
      </dgm:t>
    </dgm:pt>
    <dgm:pt modelId="{210E5671-F523-4AA9-A4EE-061852795C71}" type="pres">
      <dgm:prSet presAssocID="{114BB5DF-995D-4C54-9E5F-FE13A7921A13}" presName="root2" presStyleCnt="0"/>
      <dgm:spPr/>
      <dgm:t>
        <a:bodyPr/>
        <a:lstStyle/>
        <a:p>
          <a:endParaRPr lang="pt-BR"/>
        </a:p>
      </dgm:t>
    </dgm:pt>
    <dgm:pt modelId="{67A102B1-651B-40EB-A60B-C26C8064286E}" type="pres">
      <dgm:prSet presAssocID="{114BB5DF-995D-4C54-9E5F-FE13A7921A13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CA7D9D-5551-483D-BA3B-F562D51DC0F4}" type="pres">
      <dgm:prSet presAssocID="{114BB5DF-995D-4C54-9E5F-FE13A7921A13}" presName="level3hierChild" presStyleCnt="0"/>
      <dgm:spPr/>
      <dgm:t>
        <a:bodyPr/>
        <a:lstStyle/>
        <a:p>
          <a:endParaRPr lang="pt-BR"/>
        </a:p>
      </dgm:t>
    </dgm:pt>
    <dgm:pt modelId="{2135182E-77D0-4081-B80B-DB8280A5AD3A}" type="pres">
      <dgm:prSet presAssocID="{A1CC4977-8BC1-4810-A08B-DC9389A85145}" presName="conn2-1" presStyleLbl="parChTrans1D4" presStyleIdx="2" presStyleCnt="5"/>
      <dgm:spPr/>
      <dgm:t>
        <a:bodyPr/>
        <a:lstStyle/>
        <a:p>
          <a:endParaRPr lang="en-US"/>
        </a:p>
      </dgm:t>
    </dgm:pt>
    <dgm:pt modelId="{6B0B35B1-4CBB-49AE-AB3F-FD01C51AC01A}" type="pres">
      <dgm:prSet presAssocID="{A1CC4977-8BC1-4810-A08B-DC9389A85145}" presName="connTx" presStyleLbl="parChTrans1D4" presStyleIdx="2" presStyleCnt="5"/>
      <dgm:spPr/>
      <dgm:t>
        <a:bodyPr/>
        <a:lstStyle/>
        <a:p>
          <a:endParaRPr lang="en-US"/>
        </a:p>
      </dgm:t>
    </dgm:pt>
    <dgm:pt modelId="{FB90FFF9-EA1E-46AE-A9AC-DF2878D41CBE}" type="pres">
      <dgm:prSet presAssocID="{F81D3DFB-3041-4EAD-A25A-CE9F2899997C}" presName="root2" presStyleCnt="0"/>
      <dgm:spPr/>
      <dgm:t>
        <a:bodyPr/>
        <a:lstStyle/>
        <a:p>
          <a:endParaRPr lang="pt-BR"/>
        </a:p>
      </dgm:t>
    </dgm:pt>
    <dgm:pt modelId="{B14ECC56-30E8-4255-BD6E-4F95BF7E249A}" type="pres">
      <dgm:prSet presAssocID="{F81D3DFB-3041-4EAD-A25A-CE9F2899997C}" presName="LevelTwoTextNode" presStyleLbl="node4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B07C20-62F3-4BE0-AA6D-A28D11D08D34}" type="pres">
      <dgm:prSet presAssocID="{F81D3DFB-3041-4EAD-A25A-CE9F2899997C}" presName="level3hierChild" presStyleCnt="0"/>
      <dgm:spPr/>
      <dgm:t>
        <a:bodyPr/>
        <a:lstStyle/>
        <a:p>
          <a:endParaRPr lang="pt-BR"/>
        </a:p>
      </dgm:t>
    </dgm:pt>
    <dgm:pt modelId="{1BB898E3-4AE8-49B1-8154-D050B1D29A70}" type="pres">
      <dgm:prSet presAssocID="{C0F62B2C-E152-4AA8-BF81-E824969632CF}" presName="conn2-1" presStyleLbl="parChTrans1D3" presStyleIdx="3" presStyleCnt="5"/>
      <dgm:spPr/>
      <dgm:t>
        <a:bodyPr/>
        <a:lstStyle/>
        <a:p>
          <a:endParaRPr lang="en-US"/>
        </a:p>
      </dgm:t>
    </dgm:pt>
    <dgm:pt modelId="{CA1FBED8-1ED9-4007-8058-D3D6EDE1C031}" type="pres">
      <dgm:prSet presAssocID="{C0F62B2C-E152-4AA8-BF81-E824969632CF}" presName="connTx" presStyleLbl="parChTrans1D3" presStyleIdx="3" presStyleCnt="5"/>
      <dgm:spPr/>
      <dgm:t>
        <a:bodyPr/>
        <a:lstStyle/>
        <a:p>
          <a:endParaRPr lang="en-US"/>
        </a:p>
      </dgm:t>
    </dgm:pt>
    <dgm:pt modelId="{0C6B3709-96AA-49FF-8FF7-D4746E62FC33}" type="pres">
      <dgm:prSet presAssocID="{A0B1CE53-C8D0-4325-A57C-C869416DCA4A}" presName="root2" presStyleCnt="0"/>
      <dgm:spPr/>
      <dgm:t>
        <a:bodyPr/>
        <a:lstStyle/>
        <a:p>
          <a:endParaRPr lang="pt-BR"/>
        </a:p>
      </dgm:t>
    </dgm:pt>
    <dgm:pt modelId="{8EB67F05-86E6-40F4-B4C6-E06957EA051E}" type="pres">
      <dgm:prSet presAssocID="{A0B1CE53-C8D0-4325-A57C-C869416DCA4A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CFE98A-07BF-44C6-9B05-43DB7EA1DCB4}" type="pres">
      <dgm:prSet presAssocID="{A0B1CE53-C8D0-4325-A57C-C869416DCA4A}" presName="level3hierChild" presStyleCnt="0"/>
      <dgm:spPr/>
      <dgm:t>
        <a:bodyPr/>
        <a:lstStyle/>
        <a:p>
          <a:endParaRPr lang="pt-BR"/>
        </a:p>
      </dgm:t>
    </dgm:pt>
    <dgm:pt modelId="{536B7E45-4906-45F6-A260-34DB75DF1CEE}" type="pres">
      <dgm:prSet presAssocID="{6C80D6E4-DA68-416F-B892-9DFC7A2DABA2}" presName="conn2-1" presStyleLbl="parChTrans1D4" presStyleIdx="3" presStyleCnt="5"/>
      <dgm:spPr/>
      <dgm:t>
        <a:bodyPr/>
        <a:lstStyle/>
        <a:p>
          <a:endParaRPr lang="en-US"/>
        </a:p>
      </dgm:t>
    </dgm:pt>
    <dgm:pt modelId="{EBBCAA8A-1D1B-4695-8FA9-E5CA5E57B200}" type="pres">
      <dgm:prSet presAssocID="{6C80D6E4-DA68-416F-B892-9DFC7A2DABA2}" presName="connTx" presStyleLbl="parChTrans1D4" presStyleIdx="3" presStyleCnt="5"/>
      <dgm:spPr/>
      <dgm:t>
        <a:bodyPr/>
        <a:lstStyle/>
        <a:p>
          <a:endParaRPr lang="en-US"/>
        </a:p>
      </dgm:t>
    </dgm:pt>
    <dgm:pt modelId="{BE386EEE-A1B8-478F-BCDC-D36151313D9E}" type="pres">
      <dgm:prSet presAssocID="{A7E2B270-0E2A-4336-9736-4C5666C005F0}" presName="root2" presStyleCnt="0"/>
      <dgm:spPr/>
      <dgm:t>
        <a:bodyPr/>
        <a:lstStyle/>
        <a:p>
          <a:endParaRPr lang="pt-BR"/>
        </a:p>
      </dgm:t>
    </dgm:pt>
    <dgm:pt modelId="{1DB8C76F-65D2-4AE9-B23D-26303187FF02}" type="pres">
      <dgm:prSet presAssocID="{A7E2B270-0E2A-4336-9736-4C5666C005F0}" presName="LevelTwoTextNode" presStyleLbl="node4" presStyleIdx="3" presStyleCnt="5" custScaleY="1304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B716BD-1F9D-42AB-90DC-0E335AC150AA}" type="pres">
      <dgm:prSet presAssocID="{A7E2B270-0E2A-4336-9736-4C5666C005F0}" presName="level3hierChild" presStyleCnt="0"/>
      <dgm:spPr/>
      <dgm:t>
        <a:bodyPr/>
        <a:lstStyle/>
        <a:p>
          <a:endParaRPr lang="pt-BR"/>
        </a:p>
      </dgm:t>
    </dgm:pt>
    <dgm:pt modelId="{FECF52DB-A6B7-4CA5-B871-79BD48164AF9}" type="pres">
      <dgm:prSet presAssocID="{B84C9AB4-D1CB-4414-9689-F4F33E3BD35C}" presName="conn2-1" presStyleLbl="parChTrans1D3" presStyleIdx="4" presStyleCnt="5"/>
      <dgm:spPr/>
      <dgm:t>
        <a:bodyPr/>
        <a:lstStyle/>
        <a:p>
          <a:endParaRPr lang="en-US"/>
        </a:p>
      </dgm:t>
    </dgm:pt>
    <dgm:pt modelId="{DE676428-B333-44D8-96E5-0BACA3C615C9}" type="pres">
      <dgm:prSet presAssocID="{B84C9AB4-D1CB-4414-9689-F4F33E3BD35C}" presName="connTx" presStyleLbl="parChTrans1D3" presStyleIdx="4" presStyleCnt="5"/>
      <dgm:spPr/>
      <dgm:t>
        <a:bodyPr/>
        <a:lstStyle/>
        <a:p>
          <a:endParaRPr lang="en-US"/>
        </a:p>
      </dgm:t>
    </dgm:pt>
    <dgm:pt modelId="{CAA56C86-9A29-46A9-AF07-3AC1E5A41678}" type="pres">
      <dgm:prSet presAssocID="{BD278A88-0570-4D3C-A7ED-7D564CBF0FEF}" presName="root2" presStyleCnt="0"/>
      <dgm:spPr/>
      <dgm:t>
        <a:bodyPr/>
        <a:lstStyle/>
        <a:p>
          <a:endParaRPr lang="pt-BR"/>
        </a:p>
      </dgm:t>
    </dgm:pt>
    <dgm:pt modelId="{810C0017-CC60-47C7-8A02-CE956FDD527D}" type="pres">
      <dgm:prSet presAssocID="{BD278A88-0570-4D3C-A7ED-7D564CBF0FEF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D1CA03-D298-43F8-9914-E1F84D71797A}" type="pres">
      <dgm:prSet presAssocID="{BD278A88-0570-4D3C-A7ED-7D564CBF0FEF}" presName="level3hierChild" presStyleCnt="0"/>
      <dgm:spPr/>
      <dgm:t>
        <a:bodyPr/>
        <a:lstStyle/>
        <a:p>
          <a:endParaRPr lang="pt-BR"/>
        </a:p>
      </dgm:t>
    </dgm:pt>
    <dgm:pt modelId="{BBE28DF6-7733-4E13-BC21-9F4743C254E5}" type="pres">
      <dgm:prSet presAssocID="{47801324-C8D6-4A65-B44B-0A5D9F087719}" presName="conn2-1" presStyleLbl="parChTrans1D4" presStyleIdx="4" presStyleCnt="5"/>
      <dgm:spPr/>
      <dgm:t>
        <a:bodyPr/>
        <a:lstStyle/>
        <a:p>
          <a:endParaRPr lang="en-US"/>
        </a:p>
      </dgm:t>
    </dgm:pt>
    <dgm:pt modelId="{9BF88CE1-97F3-4BF2-B7F9-6AD994B5D868}" type="pres">
      <dgm:prSet presAssocID="{47801324-C8D6-4A65-B44B-0A5D9F087719}" presName="connTx" presStyleLbl="parChTrans1D4" presStyleIdx="4" presStyleCnt="5"/>
      <dgm:spPr/>
      <dgm:t>
        <a:bodyPr/>
        <a:lstStyle/>
        <a:p>
          <a:endParaRPr lang="en-US"/>
        </a:p>
      </dgm:t>
    </dgm:pt>
    <dgm:pt modelId="{087C95A6-95BE-48EB-8B20-D40AFE9EE181}" type="pres">
      <dgm:prSet presAssocID="{8F26B2DC-EF39-4466-9BF1-892EAFFBB8BC}" presName="root2" presStyleCnt="0"/>
      <dgm:spPr/>
      <dgm:t>
        <a:bodyPr/>
        <a:lstStyle/>
        <a:p>
          <a:endParaRPr lang="pt-BR"/>
        </a:p>
      </dgm:t>
    </dgm:pt>
    <dgm:pt modelId="{D4FF0025-7892-488E-8A34-B76F0E162973}" type="pres">
      <dgm:prSet presAssocID="{8F26B2DC-EF39-4466-9BF1-892EAFFBB8BC}" presName="LevelTwoTextNode" presStyleLbl="node4" presStyleIdx="4" presStyleCnt="5" custScaleX="105358" custScaleY="1629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A814EE-4C82-472D-9225-6F9B9581D9AB}" type="pres">
      <dgm:prSet presAssocID="{8F26B2DC-EF39-4466-9BF1-892EAFFBB8BC}" presName="level3hierChild" presStyleCnt="0"/>
      <dgm:spPr/>
      <dgm:t>
        <a:bodyPr/>
        <a:lstStyle/>
        <a:p>
          <a:endParaRPr lang="pt-BR"/>
        </a:p>
      </dgm:t>
    </dgm:pt>
    <dgm:pt modelId="{FEC0E4C3-A702-4317-82F4-DE51DE5E2B96}" type="pres">
      <dgm:prSet presAssocID="{5AAD2FE4-8ED7-4EC0-8348-72751F4B3D12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5E09BA4E-0DB7-4072-BBD0-9FF2DCFAB151}" type="pres">
      <dgm:prSet presAssocID="{5AAD2FE4-8ED7-4EC0-8348-72751F4B3D12}" presName="connTx" presStyleLbl="parChTrans1D2" presStyleIdx="1" presStyleCnt="2"/>
      <dgm:spPr/>
      <dgm:t>
        <a:bodyPr/>
        <a:lstStyle/>
        <a:p>
          <a:endParaRPr lang="en-US"/>
        </a:p>
      </dgm:t>
    </dgm:pt>
    <dgm:pt modelId="{0222F793-88F8-4C68-88A7-B292C9C91E43}" type="pres">
      <dgm:prSet presAssocID="{6F78B020-424A-4F1B-9761-C5BBD6E991BA}" presName="root2" presStyleCnt="0"/>
      <dgm:spPr/>
      <dgm:t>
        <a:bodyPr/>
        <a:lstStyle/>
        <a:p>
          <a:endParaRPr lang="pt-BR"/>
        </a:p>
      </dgm:t>
    </dgm:pt>
    <dgm:pt modelId="{7E077AD6-A9A9-4590-8996-11596FE7CF62}" type="pres">
      <dgm:prSet presAssocID="{6F78B020-424A-4F1B-9761-C5BBD6E991BA}" presName="LevelTwoTextNode" presStyleLbl="node2" presStyleIdx="1" presStyleCnt="2" custScaleY="124596" custLinFactY="23667" custLinFactNeighborX="-6685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A434A0-E188-4E17-B722-1F598E686C57}" type="pres">
      <dgm:prSet presAssocID="{6F78B020-424A-4F1B-9761-C5BBD6E991BA}" presName="level3hierChild" presStyleCnt="0"/>
      <dgm:spPr/>
      <dgm:t>
        <a:bodyPr/>
        <a:lstStyle/>
        <a:p>
          <a:endParaRPr lang="pt-BR"/>
        </a:p>
      </dgm:t>
    </dgm:pt>
  </dgm:ptLst>
  <dgm:cxnLst>
    <dgm:cxn modelId="{9AFCFDEF-D999-4077-9717-53B821829B32}" type="presOf" srcId="{F59613BA-AD26-41D4-93C1-7FD6918DB401}" destId="{140D9129-FC8E-4EE3-8332-593F5911F600}" srcOrd="0" destOrd="0" presId="urn:microsoft.com/office/officeart/2005/8/layout/hierarchy2"/>
    <dgm:cxn modelId="{5AF285B4-93C9-43CA-8349-EB4A216753A6}" srcId="{1E483002-145E-477F-9148-E403ACCA3883}" destId="{9DBE1F31-E39E-42FE-8A8D-05C1EAFAC03C}" srcOrd="0" destOrd="0" parTransId="{5CBC555B-5583-42FE-8720-780B0DDB4967}" sibTransId="{540C90D4-3AF9-4998-AE98-61B94544C534}"/>
    <dgm:cxn modelId="{4CE7AD9C-108B-4D6A-B70F-BE9E79932B75}" type="presOf" srcId="{5CBC555B-5583-42FE-8720-780B0DDB4967}" destId="{D331FF8E-4932-4139-B02B-E9B3E967CA28}" srcOrd="0" destOrd="0" presId="urn:microsoft.com/office/officeart/2005/8/layout/hierarchy2"/>
    <dgm:cxn modelId="{E0013B50-7A02-4E98-9B57-547EAFE52613}" type="presOf" srcId="{13FB538E-7D1A-4E76-A0A3-12D2917C1834}" destId="{7D3FC6D4-16E9-44E5-A9FC-86E4BF0E8DFE}" srcOrd="1" destOrd="0" presId="urn:microsoft.com/office/officeart/2005/8/layout/hierarchy2"/>
    <dgm:cxn modelId="{D1B926F8-5DC6-4791-99CE-B550742FA0F4}" type="presOf" srcId="{1E483002-145E-477F-9148-E403ACCA3883}" destId="{79CB5A27-9FCE-459A-8D52-95544624AEB8}" srcOrd="0" destOrd="0" presId="urn:microsoft.com/office/officeart/2005/8/layout/hierarchy2"/>
    <dgm:cxn modelId="{CD1B980B-8B06-49A0-B747-1B9255BD8ECB}" type="presOf" srcId="{B84C9AB4-D1CB-4414-9689-F4F33E3BD35C}" destId="{FECF52DB-A6B7-4CA5-B871-79BD48164AF9}" srcOrd="0" destOrd="0" presId="urn:microsoft.com/office/officeart/2005/8/layout/hierarchy2"/>
    <dgm:cxn modelId="{1AE6ABA9-70A1-4F25-9BDA-EF8190A14F2E}" type="presOf" srcId="{114BB5DF-995D-4C54-9E5F-FE13A7921A13}" destId="{67A102B1-651B-40EB-A60B-C26C8064286E}" srcOrd="0" destOrd="0" presId="urn:microsoft.com/office/officeart/2005/8/layout/hierarchy2"/>
    <dgm:cxn modelId="{CD6FE4A9-BBBC-4677-BB5F-31D18FA238BE}" type="presOf" srcId="{52820109-9144-4F65-9795-CFCC03E649DA}" destId="{EBBEEB49-08AB-458A-8AAA-F63E9999D70C}" srcOrd="0" destOrd="0" presId="urn:microsoft.com/office/officeart/2005/8/layout/hierarchy2"/>
    <dgm:cxn modelId="{2A599C1D-3716-4853-B5B8-87CD3C31C714}" type="presOf" srcId="{A1CC4977-8BC1-4810-A08B-DC9389A85145}" destId="{2135182E-77D0-4081-B80B-DB8280A5AD3A}" srcOrd="0" destOrd="0" presId="urn:microsoft.com/office/officeart/2005/8/layout/hierarchy2"/>
    <dgm:cxn modelId="{98712DA3-25D8-4EE8-81D0-B23133109B18}" type="presOf" srcId="{13FB538E-7D1A-4E76-A0A3-12D2917C1834}" destId="{49FE5400-1F3F-4DDD-BAF7-E32C870457A8}" srcOrd="0" destOrd="0" presId="urn:microsoft.com/office/officeart/2005/8/layout/hierarchy2"/>
    <dgm:cxn modelId="{7CE39941-1E6A-4F0D-92FF-AC3FE24EF22E}" type="presOf" srcId="{C0F62B2C-E152-4AA8-BF81-E824969632CF}" destId="{1BB898E3-4AE8-49B1-8154-D050B1D29A70}" srcOrd="0" destOrd="0" presId="urn:microsoft.com/office/officeart/2005/8/layout/hierarchy2"/>
    <dgm:cxn modelId="{69FEDE51-5896-4F6E-92F9-2210A7ABEC24}" type="presOf" srcId="{C69F5D11-A028-4E56-8FF2-17F581BF8429}" destId="{81AA809A-5DA0-4AC4-A24D-4B8BA0A9BFE0}" srcOrd="0" destOrd="0" presId="urn:microsoft.com/office/officeart/2005/8/layout/hierarchy2"/>
    <dgm:cxn modelId="{C0E65514-FE51-4943-95F1-B5F93376A52F}" type="presOf" srcId="{8F26B2DC-EF39-4466-9BF1-892EAFFBB8BC}" destId="{D4FF0025-7892-488E-8A34-B76F0E162973}" srcOrd="0" destOrd="0" presId="urn:microsoft.com/office/officeart/2005/8/layout/hierarchy2"/>
    <dgm:cxn modelId="{4AB514A5-6166-4CED-926B-5FE5D7900418}" srcId="{E67CC209-45A2-4480-8FC8-5AC56E2AF547}" destId="{8D7176EC-0488-48E1-9635-F0E7FA55CF2F}" srcOrd="0" destOrd="0" parTransId="{46C651AB-D5BB-42D2-94AD-8A7A12FED6EB}" sibTransId="{7965699B-E2E1-4B7C-BA4E-5DBFE885B45A}"/>
    <dgm:cxn modelId="{A25F01A1-8985-453B-8ACF-D237D204B249}" type="presOf" srcId="{C0F62B2C-E152-4AA8-BF81-E824969632CF}" destId="{CA1FBED8-1ED9-4007-8058-D3D6EDE1C031}" srcOrd="1" destOrd="0" presId="urn:microsoft.com/office/officeart/2005/8/layout/hierarchy2"/>
    <dgm:cxn modelId="{ED80EA30-8314-4239-BE9F-9B329C29DC74}" type="presOf" srcId="{5AAD2FE4-8ED7-4EC0-8348-72751F4B3D12}" destId="{FEC0E4C3-A702-4317-82F4-DE51DE5E2B96}" srcOrd="0" destOrd="0" presId="urn:microsoft.com/office/officeart/2005/8/layout/hierarchy2"/>
    <dgm:cxn modelId="{4984A112-945C-48A7-8D2A-4BCFB6530DFD}" type="presOf" srcId="{F81D3DFB-3041-4EAD-A25A-CE9F2899997C}" destId="{B14ECC56-30E8-4255-BD6E-4F95BF7E249A}" srcOrd="0" destOrd="0" presId="urn:microsoft.com/office/officeart/2005/8/layout/hierarchy2"/>
    <dgm:cxn modelId="{30DBEBC3-0A68-4D6D-AD69-DC43C7385481}" type="presOf" srcId="{F59613BA-AD26-41D4-93C1-7FD6918DB401}" destId="{456BE998-43E1-487B-9ED0-A767C5F7387D}" srcOrd="1" destOrd="0" presId="urn:microsoft.com/office/officeart/2005/8/layout/hierarchy2"/>
    <dgm:cxn modelId="{55D30749-2ABE-4452-84C0-9E37A73944F4}" type="presOf" srcId="{5CBC555B-5583-42FE-8720-780B0DDB4967}" destId="{76FC0DF7-B1B3-421A-A63F-6D515CCE3FC5}" srcOrd="1" destOrd="0" presId="urn:microsoft.com/office/officeart/2005/8/layout/hierarchy2"/>
    <dgm:cxn modelId="{1444A74F-99DB-47EE-8EDA-571848D941CD}" type="presOf" srcId="{BD278A88-0570-4D3C-A7ED-7D564CBF0FEF}" destId="{810C0017-CC60-47C7-8A02-CE956FDD527D}" srcOrd="0" destOrd="0" presId="urn:microsoft.com/office/officeart/2005/8/layout/hierarchy2"/>
    <dgm:cxn modelId="{D99AE8BD-DDCE-4FFE-AF81-518DB637375A}" srcId="{E67CC209-45A2-4480-8FC8-5AC56E2AF547}" destId="{6F78B020-424A-4F1B-9761-C5BBD6E991BA}" srcOrd="1" destOrd="0" parTransId="{5AAD2FE4-8ED7-4EC0-8348-72751F4B3D12}" sibTransId="{2234412A-81C4-4E19-A04D-1CB7C564B276}"/>
    <dgm:cxn modelId="{5EDE5D10-D18F-4F3B-8E61-2691E6B7F08C}" type="presOf" srcId="{E5E079DE-F6F6-46B4-96AA-C00EEFE3E066}" destId="{1A91A082-8353-430F-973B-0143EB7A9F88}" srcOrd="0" destOrd="0" presId="urn:microsoft.com/office/officeart/2005/8/layout/hierarchy2"/>
    <dgm:cxn modelId="{918B08D4-10F7-43CF-A176-386742136D32}" srcId="{BD278A88-0570-4D3C-A7ED-7D564CBF0FEF}" destId="{8F26B2DC-EF39-4466-9BF1-892EAFFBB8BC}" srcOrd="0" destOrd="0" parTransId="{47801324-C8D6-4A65-B44B-0A5D9F087719}" sibTransId="{708DB105-3BD0-417C-AB5F-023419964499}"/>
    <dgm:cxn modelId="{5EC4AF45-091D-411F-A470-11E89FB64ECE}" type="presOf" srcId="{47801324-C8D6-4A65-B44B-0A5D9F087719}" destId="{BBE28DF6-7733-4E13-BC21-9F4743C254E5}" srcOrd="0" destOrd="0" presId="urn:microsoft.com/office/officeart/2005/8/layout/hierarchy2"/>
    <dgm:cxn modelId="{A7E28C84-9A88-40D5-9938-75A453280744}" type="presOf" srcId="{47801324-C8D6-4A65-B44B-0A5D9F087719}" destId="{9BF88CE1-97F3-4BF2-B7F9-6AD994B5D868}" srcOrd="1" destOrd="0" presId="urn:microsoft.com/office/officeart/2005/8/layout/hierarchy2"/>
    <dgm:cxn modelId="{91913AED-25BB-4046-8C3A-A43CB984847D}" srcId="{114BB5DF-995D-4C54-9E5F-FE13A7921A13}" destId="{F81D3DFB-3041-4EAD-A25A-CE9F2899997C}" srcOrd="0" destOrd="0" parTransId="{A1CC4977-8BC1-4810-A08B-DC9389A85145}" sibTransId="{91AA9409-935D-458B-B5AC-4AC89928DCE6}"/>
    <dgm:cxn modelId="{353F7E30-69FB-4AE0-9F1F-637ACE5E1146}" type="presOf" srcId="{46C651AB-D5BB-42D2-94AD-8A7A12FED6EB}" destId="{E31BC737-32DE-41B4-9AA3-F093C12548EF}" srcOrd="1" destOrd="0" presId="urn:microsoft.com/office/officeart/2005/8/layout/hierarchy2"/>
    <dgm:cxn modelId="{0192B6F3-ACA3-471C-9E20-45C182888CDA}" type="presOf" srcId="{E67CC209-45A2-4480-8FC8-5AC56E2AF547}" destId="{D74E494A-55C7-4E39-9851-33DB466577B4}" srcOrd="0" destOrd="0" presId="urn:microsoft.com/office/officeart/2005/8/layout/hierarchy2"/>
    <dgm:cxn modelId="{8F1FBBB2-E3FB-4307-830C-388F607EB6F6}" type="presOf" srcId="{A7E2B270-0E2A-4336-9736-4C5666C005F0}" destId="{1DB8C76F-65D2-4AE9-B23D-26303187FF02}" srcOrd="0" destOrd="0" presId="urn:microsoft.com/office/officeart/2005/8/layout/hierarchy2"/>
    <dgm:cxn modelId="{D844410E-85A0-4C23-A6B8-02CE07A52940}" type="presOf" srcId="{5AAD2FE4-8ED7-4EC0-8348-72751F4B3D12}" destId="{5E09BA4E-0DB7-4072-BBD0-9FF2DCFAB151}" srcOrd="1" destOrd="0" presId="urn:microsoft.com/office/officeart/2005/8/layout/hierarchy2"/>
    <dgm:cxn modelId="{57116AFC-5682-40AC-90C7-1E704280A4E7}" type="presOf" srcId="{8D7176EC-0488-48E1-9635-F0E7FA55CF2F}" destId="{9CD26006-CAD0-44BA-B580-17DEFBC5065F}" srcOrd="0" destOrd="0" presId="urn:microsoft.com/office/officeart/2005/8/layout/hierarchy2"/>
    <dgm:cxn modelId="{3AA9FFD3-2DF3-44E8-9ABA-B0A30E85F71C}" type="presOf" srcId="{A0B1CE53-C8D0-4325-A57C-C869416DCA4A}" destId="{8EB67F05-86E6-40F4-B4C6-E06957EA051E}" srcOrd="0" destOrd="0" presId="urn:microsoft.com/office/officeart/2005/8/layout/hierarchy2"/>
    <dgm:cxn modelId="{56666543-CAB0-43B1-87FA-9607969C13E3}" srcId="{8D7176EC-0488-48E1-9635-F0E7FA55CF2F}" destId="{1E483002-145E-477F-9148-E403ACCA3883}" srcOrd="0" destOrd="0" parTransId="{13FB538E-7D1A-4E76-A0A3-12D2917C1834}" sibTransId="{0B1B59C6-CFE7-49CD-B08D-A4FE7779059A}"/>
    <dgm:cxn modelId="{3FAC3A45-6E3B-4D2D-B405-5553A432B2AD}" type="presOf" srcId="{B84C9AB4-D1CB-4414-9689-F4F33E3BD35C}" destId="{DE676428-B333-44D8-96E5-0BACA3C615C9}" srcOrd="1" destOrd="0" presId="urn:microsoft.com/office/officeart/2005/8/layout/hierarchy2"/>
    <dgm:cxn modelId="{E11A7C21-DC12-4957-9A14-6A648B065340}" type="presOf" srcId="{C69F5D11-A028-4E56-8FF2-17F581BF8429}" destId="{86132B52-536B-47F5-BAC2-1213BF2507EB}" srcOrd="1" destOrd="0" presId="urn:microsoft.com/office/officeart/2005/8/layout/hierarchy2"/>
    <dgm:cxn modelId="{E7758F4A-A8F6-4022-8DB1-ACB7B0374F09}" type="presOf" srcId="{08E95BD9-CB80-4C9F-8EED-2CE6F4F60F23}" destId="{B4C185AC-414A-4339-AEF3-C5F60708BFFA}" srcOrd="0" destOrd="0" presId="urn:microsoft.com/office/officeart/2005/8/layout/hierarchy2"/>
    <dgm:cxn modelId="{B238E521-7D71-49B4-B1E7-90B014F9E9E6}" srcId="{08E95BD9-CB80-4C9F-8EED-2CE6F4F60F23}" destId="{E5E079DE-F6F6-46B4-96AA-C00EEFE3E066}" srcOrd="0" destOrd="0" parTransId="{F59613BA-AD26-41D4-93C1-7FD6918DB401}" sibTransId="{7865E6DB-61DA-492C-B49F-24EEFB9E8C72}"/>
    <dgm:cxn modelId="{3B31013C-58EC-42E8-AB78-B54D110B0183}" type="presOf" srcId="{6F78B020-424A-4F1B-9761-C5BBD6E991BA}" destId="{7E077AD6-A9A9-4590-8996-11596FE7CF62}" srcOrd="0" destOrd="0" presId="urn:microsoft.com/office/officeart/2005/8/layout/hierarchy2"/>
    <dgm:cxn modelId="{BCFFCD3E-6653-4BC5-B053-4BEFA1C435D9}" type="presOf" srcId="{A1CC4977-8BC1-4810-A08B-DC9389A85145}" destId="{6B0B35B1-4CBB-49AE-AB3F-FD01C51AC01A}" srcOrd="1" destOrd="0" presId="urn:microsoft.com/office/officeart/2005/8/layout/hierarchy2"/>
    <dgm:cxn modelId="{FCAE30FC-8BF0-4CBE-A0B6-AEBE3412D707}" srcId="{8D7176EC-0488-48E1-9635-F0E7FA55CF2F}" destId="{114BB5DF-995D-4C54-9E5F-FE13A7921A13}" srcOrd="2" destOrd="0" parTransId="{C69F5D11-A028-4E56-8FF2-17F581BF8429}" sibTransId="{30F7532A-C4BE-41C8-BC2F-5FE4BD3B7681}"/>
    <dgm:cxn modelId="{A4AA02A5-4703-42CB-AD6B-D2608CB66401}" type="presOf" srcId="{1B8F9642-85D1-4532-A729-B52C44EF2622}" destId="{A570EAAC-440E-45F2-8AC1-FE6D531EBE79}" srcOrd="0" destOrd="0" presId="urn:microsoft.com/office/officeart/2005/8/layout/hierarchy2"/>
    <dgm:cxn modelId="{C24A5919-8340-4DFB-AD9D-D20329C9A39E}" type="presOf" srcId="{9DBE1F31-E39E-42FE-8A8D-05C1EAFAC03C}" destId="{126921CC-6510-4712-BCA8-8330E7E3AD16}" srcOrd="0" destOrd="0" presId="urn:microsoft.com/office/officeart/2005/8/layout/hierarchy2"/>
    <dgm:cxn modelId="{35248F21-CE5B-4B46-845A-9A9E60E20A58}" type="presOf" srcId="{46C651AB-D5BB-42D2-94AD-8A7A12FED6EB}" destId="{2971B603-8531-4748-AF41-0CFAC3D46B65}" srcOrd="0" destOrd="0" presId="urn:microsoft.com/office/officeart/2005/8/layout/hierarchy2"/>
    <dgm:cxn modelId="{4CD3B678-DD1F-427E-8521-40179EF6EF9E}" srcId="{8D7176EC-0488-48E1-9635-F0E7FA55CF2F}" destId="{A0B1CE53-C8D0-4325-A57C-C869416DCA4A}" srcOrd="3" destOrd="0" parTransId="{C0F62B2C-E152-4AA8-BF81-E824969632CF}" sibTransId="{BAEEEBA8-C103-46D5-8526-1F27BD5FCD46}"/>
    <dgm:cxn modelId="{EBD22425-4C59-487D-99C0-4C84578F88A7}" type="presOf" srcId="{6C80D6E4-DA68-416F-B892-9DFC7A2DABA2}" destId="{EBBCAA8A-1D1B-4695-8FA9-E5CA5E57B200}" srcOrd="1" destOrd="0" presId="urn:microsoft.com/office/officeart/2005/8/layout/hierarchy2"/>
    <dgm:cxn modelId="{B750F3CC-DEF6-48C7-BB89-0DB3924F2A16}" srcId="{52820109-9144-4F65-9795-CFCC03E649DA}" destId="{E67CC209-45A2-4480-8FC8-5AC56E2AF547}" srcOrd="0" destOrd="0" parTransId="{85917C47-DE0B-4F05-BE30-208F789008A4}" sibTransId="{1D458CDA-439E-48C4-9E8F-4731B7F17941}"/>
    <dgm:cxn modelId="{C0264083-5D26-4A3E-B707-5ACD43501CEB}" type="presOf" srcId="{1B8F9642-85D1-4532-A729-B52C44EF2622}" destId="{50F9DCC3-D875-463E-ABF8-A096F7A6DAED}" srcOrd="1" destOrd="0" presId="urn:microsoft.com/office/officeart/2005/8/layout/hierarchy2"/>
    <dgm:cxn modelId="{1BE90904-71E1-4C42-90CF-FAB2C2255B13}" type="presOf" srcId="{6C80D6E4-DA68-416F-B892-9DFC7A2DABA2}" destId="{536B7E45-4906-45F6-A260-34DB75DF1CEE}" srcOrd="0" destOrd="0" presId="urn:microsoft.com/office/officeart/2005/8/layout/hierarchy2"/>
    <dgm:cxn modelId="{CE5EA8D0-D58A-452D-B2F7-DD7E459ADC76}" srcId="{A0B1CE53-C8D0-4325-A57C-C869416DCA4A}" destId="{A7E2B270-0E2A-4336-9736-4C5666C005F0}" srcOrd="0" destOrd="0" parTransId="{6C80D6E4-DA68-416F-B892-9DFC7A2DABA2}" sibTransId="{A9D61A4B-88D0-4DF3-BB36-8652B4317033}"/>
    <dgm:cxn modelId="{336B2EF3-65F6-439A-8257-E66371F67664}" srcId="{8D7176EC-0488-48E1-9635-F0E7FA55CF2F}" destId="{BD278A88-0570-4D3C-A7ED-7D564CBF0FEF}" srcOrd="4" destOrd="0" parTransId="{B84C9AB4-D1CB-4414-9689-F4F33E3BD35C}" sibTransId="{C22415CB-DE12-4369-A748-C9AFAE0CA928}"/>
    <dgm:cxn modelId="{FEE62208-4E49-4FD0-8875-40A7D752C5CC}" srcId="{8D7176EC-0488-48E1-9635-F0E7FA55CF2F}" destId="{08E95BD9-CB80-4C9F-8EED-2CE6F4F60F23}" srcOrd="1" destOrd="0" parTransId="{1B8F9642-85D1-4532-A729-B52C44EF2622}" sibTransId="{D01166DF-5C79-48D3-A597-1B5BFF2C9FD6}"/>
    <dgm:cxn modelId="{21B18A28-E23B-44F7-AFDC-84EF65837F92}" type="presParOf" srcId="{EBBEEB49-08AB-458A-8AAA-F63E9999D70C}" destId="{592BED7B-AA0D-4CCD-B47B-37705913242B}" srcOrd="0" destOrd="0" presId="urn:microsoft.com/office/officeart/2005/8/layout/hierarchy2"/>
    <dgm:cxn modelId="{885F106A-AF7C-4728-8BC6-AB81AE978389}" type="presParOf" srcId="{592BED7B-AA0D-4CCD-B47B-37705913242B}" destId="{D74E494A-55C7-4E39-9851-33DB466577B4}" srcOrd="0" destOrd="0" presId="urn:microsoft.com/office/officeart/2005/8/layout/hierarchy2"/>
    <dgm:cxn modelId="{91E6347B-1FDD-47BA-BC37-35B5CE6D784A}" type="presParOf" srcId="{592BED7B-AA0D-4CCD-B47B-37705913242B}" destId="{FE604B9B-5FE1-4C6D-A907-DD3A5B9D8CA0}" srcOrd="1" destOrd="0" presId="urn:microsoft.com/office/officeart/2005/8/layout/hierarchy2"/>
    <dgm:cxn modelId="{4CBF897F-1F15-4EA3-AC37-A3723DBBE1F1}" type="presParOf" srcId="{FE604B9B-5FE1-4C6D-A907-DD3A5B9D8CA0}" destId="{2971B603-8531-4748-AF41-0CFAC3D46B65}" srcOrd="0" destOrd="0" presId="urn:microsoft.com/office/officeart/2005/8/layout/hierarchy2"/>
    <dgm:cxn modelId="{4AF61451-4408-49D1-A812-61975C7CC92C}" type="presParOf" srcId="{2971B603-8531-4748-AF41-0CFAC3D46B65}" destId="{E31BC737-32DE-41B4-9AA3-F093C12548EF}" srcOrd="0" destOrd="0" presId="urn:microsoft.com/office/officeart/2005/8/layout/hierarchy2"/>
    <dgm:cxn modelId="{29391B88-4925-4A7A-B946-8612D2A4B155}" type="presParOf" srcId="{FE604B9B-5FE1-4C6D-A907-DD3A5B9D8CA0}" destId="{7FBA6516-CBA1-4C78-9704-15807413C0D5}" srcOrd="1" destOrd="0" presId="urn:microsoft.com/office/officeart/2005/8/layout/hierarchy2"/>
    <dgm:cxn modelId="{D20B5C94-6A18-4402-9E1A-E93A11FB972C}" type="presParOf" srcId="{7FBA6516-CBA1-4C78-9704-15807413C0D5}" destId="{9CD26006-CAD0-44BA-B580-17DEFBC5065F}" srcOrd="0" destOrd="0" presId="urn:microsoft.com/office/officeart/2005/8/layout/hierarchy2"/>
    <dgm:cxn modelId="{CC5CC51C-47E0-4227-9EC7-6058E9D65A2A}" type="presParOf" srcId="{7FBA6516-CBA1-4C78-9704-15807413C0D5}" destId="{D36AAEAC-DC36-4AA2-A645-5886ECB208E9}" srcOrd="1" destOrd="0" presId="urn:microsoft.com/office/officeart/2005/8/layout/hierarchy2"/>
    <dgm:cxn modelId="{DE92342F-A31C-4E38-B166-E8E90A2771D0}" type="presParOf" srcId="{D36AAEAC-DC36-4AA2-A645-5886ECB208E9}" destId="{49FE5400-1F3F-4DDD-BAF7-E32C870457A8}" srcOrd="0" destOrd="0" presId="urn:microsoft.com/office/officeart/2005/8/layout/hierarchy2"/>
    <dgm:cxn modelId="{E5791A35-A9B3-4DFA-84EC-7D181CEEC17E}" type="presParOf" srcId="{49FE5400-1F3F-4DDD-BAF7-E32C870457A8}" destId="{7D3FC6D4-16E9-44E5-A9FC-86E4BF0E8DFE}" srcOrd="0" destOrd="0" presId="urn:microsoft.com/office/officeart/2005/8/layout/hierarchy2"/>
    <dgm:cxn modelId="{0C031D07-F3ED-4277-8A85-E57CA56A202C}" type="presParOf" srcId="{D36AAEAC-DC36-4AA2-A645-5886ECB208E9}" destId="{1B893BAC-1F4D-4D6B-98FA-56F67424EA31}" srcOrd="1" destOrd="0" presId="urn:microsoft.com/office/officeart/2005/8/layout/hierarchy2"/>
    <dgm:cxn modelId="{ACA6D517-5244-43E5-8362-C12597D80E7F}" type="presParOf" srcId="{1B893BAC-1F4D-4D6B-98FA-56F67424EA31}" destId="{79CB5A27-9FCE-459A-8D52-95544624AEB8}" srcOrd="0" destOrd="0" presId="urn:microsoft.com/office/officeart/2005/8/layout/hierarchy2"/>
    <dgm:cxn modelId="{31CBF951-AF64-4281-852E-1BEDEBD998E2}" type="presParOf" srcId="{1B893BAC-1F4D-4D6B-98FA-56F67424EA31}" destId="{0CF6B90D-EDD0-4803-B9C3-7B5CE1B809D6}" srcOrd="1" destOrd="0" presId="urn:microsoft.com/office/officeart/2005/8/layout/hierarchy2"/>
    <dgm:cxn modelId="{C8BEB23D-EDC8-435D-AFDD-695076770B3B}" type="presParOf" srcId="{0CF6B90D-EDD0-4803-B9C3-7B5CE1B809D6}" destId="{D331FF8E-4932-4139-B02B-E9B3E967CA28}" srcOrd="0" destOrd="0" presId="urn:microsoft.com/office/officeart/2005/8/layout/hierarchy2"/>
    <dgm:cxn modelId="{8C357A64-19A4-4B97-A1A5-4C5DC61539BB}" type="presParOf" srcId="{D331FF8E-4932-4139-B02B-E9B3E967CA28}" destId="{76FC0DF7-B1B3-421A-A63F-6D515CCE3FC5}" srcOrd="0" destOrd="0" presId="urn:microsoft.com/office/officeart/2005/8/layout/hierarchy2"/>
    <dgm:cxn modelId="{3A0CFEAC-795D-4478-900F-0FC6FEB7E2BA}" type="presParOf" srcId="{0CF6B90D-EDD0-4803-B9C3-7B5CE1B809D6}" destId="{9062F250-4EC7-4569-A5F5-2CA522188C31}" srcOrd="1" destOrd="0" presId="urn:microsoft.com/office/officeart/2005/8/layout/hierarchy2"/>
    <dgm:cxn modelId="{DE43352F-472B-44D5-AF23-C589509AF10A}" type="presParOf" srcId="{9062F250-4EC7-4569-A5F5-2CA522188C31}" destId="{126921CC-6510-4712-BCA8-8330E7E3AD16}" srcOrd="0" destOrd="0" presId="urn:microsoft.com/office/officeart/2005/8/layout/hierarchy2"/>
    <dgm:cxn modelId="{53B7754D-42BC-48FD-B4CD-1A78E748F3E2}" type="presParOf" srcId="{9062F250-4EC7-4569-A5F5-2CA522188C31}" destId="{08EF8A0F-0523-4F3A-A4F5-FFDCB2EB718A}" srcOrd="1" destOrd="0" presId="urn:microsoft.com/office/officeart/2005/8/layout/hierarchy2"/>
    <dgm:cxn modelId="{303E38EC-B8B7-4393-BCEA-3F996ABE3118}" type="presParOf" srcId="{D36AAEAC-DC36-4AA2-A645-5886ECB208E9}" destId="{A570EAAC-440E-45F2-8AC1-FE6D531EBE79}" srcOrd="2" destOrd="0" presId="urn:microsoft.com/office/officeart/2005/8/layout/hierarchy2"/>
    <dgm:cxn modelId="{68C7DF96-3EF5-4F5C-97E8-AEA4C4437ACE}" type="presParOf" srcId="{A570EAAC-440E-45F2-8AC1-FE6D531EBE79}" destId="{50F9DCC3-D875-463E-ABF8-A096F7A6DAED}" srcOrd="0" destOrd="0" presId="urn:microsoft.com/office/officeart/2005/8/layout/hierarchy2"/>
    <dgm:cxn modelId="{770A7A35-A3AF-4820-8B37-7212BDE5F6ED}" type="presParOf" srcId="{D36AAEAC-DC36-4AA2-A645-5886ECB208E9}" destId="{04E61B05-66DD-4473-B4B2-177B36931FB3}" srcOrd="3" destOrd="0" presId="urn:microsoft.com/office/officeart/2005/8/layout/hierarchy2"/>
    <dgm:cxn modelId="{D640E343-B9AA-4A04-AB67-FE0D0731769F}" type="presParOf" srcId="{04E61B05-66DD-4473-B4B2-177B36931FB3}" destId="{B4C185AC-414A-4339-AEF3-C5F60708BFFA}" srcOrd="0" destOrd="0" presId="urn:microsoft.com/office/officeart/2005/8/layout/hierarchy2"/>
    <dgm:cxn modelId="{A8CC5543-E8AB-42FA-9BA5-8E67FD219D6A}" type="presParOf" srcId="{04E61B05-66DD-4473-B4B2-177B36931FB3}" destId="{612559ED-1389-45C7-B0C5-DB1FADA04CE5}" srcOrd="1" destOrd="0" presId="urn:microsoft.com/office/officeart/2005/8/layout/hierarchy2"/>
    <dgm:cxn modelId="{9EBDF2E8-6A56-4AA7-B94D-E0A0D5CF9161}" type="presParOf" srcId="{612559ED-1389-45C7-B0C5-DB1FADA04CE5}" destId="{140D9129-FC8E-4EE3-8332-593F5911F600}" srcOrd="0" destOrd="0" presId="urn:microsoft.com/office/officeart/2005/8/layout/hierarchy2"/>
    <dgm:cxn modelId="{AF880547-DAF4-41B1-83F0-B826FA6475AA}" type="presParOf" srcId="{140D9129-FC8E-4EE3-8332-593F5911F600}" destId="{456BE998-43E1-487B-9ED0-A767C5F7387D}" srcOrd="0" destOrd="0" presId="urn:microsoft.com/office/officeart/2005/8/layout/hierarchy2"/>
    <dgm:cxn modelId="{95991404-9D97-44A7-B4D0-AD9BDCE8DDE5}" type="presParOf" srcId="{612559ED-1389-45C7-B0C5-DB1FADA04CE5}" destId="{0F42FF28-67E8-4BB6-AD96-A0E84F613DD3}" srcOrd="1" destOrd="0" presId="urn:microsoft.com/office/officeart/2005/8/layout/hierarchy2"/>
    <dgm:cxn modelId="{520A4492-C756-446A-AA99-2DAD334A453F}" type="presParOf" srcId="{0F42FF28-67E8-4BB6-AD96-A0E84F613DD3}" destId="{1A91A082-8353-430F-973B-0143EB7A9F88}" srcOrd="0" destOrd="0" presId="urn:microsoft.com/office/officeart/2005/8/layout/hierarchy2"/>
    <dgm:cxn modelId="{3CDC021D-08A4-4F1F-AEA2-3ACA2B9E8DE3}" type="presParOf" srcId="{0F42FF28-67E8-4BB6-AD96-A0E84F613DD3}" destId="{2FE107DB-5A31-4CE1-8870-C6DA372722BA}" srcOrd="1" destOrd="0" presId="urn:microsoft.com/office/officeart/2005/8/layout/hierarchy2"/>
    <dgm:cxn modelId="{9C7268DD-5B09-4AAB-838B-3205A16EEA0F}" type="presParOf" srcId="{D36AAEAC-DC36-4AA2-A645-5886ECB208E9}" destId="{81AA809A-5DA0-4AC4-A24D-4B8BA0A9BFE0}" srcOrd="4" destOrd="0" presId="urn:microsoft.com/office/officeart/2005/8/layout/hierarchy2"/>
    <dgm:cxn modelId="{5A4AC835-448B-4D82-A351-6EC580D93E1C}" type="presParOf" srcId="{81AA809A-5DA0-4AC4-A24D-4B8BA0A9BFE0}" destId="{86132B52-536B-47F5-BAC2-1213BF2507EB}" srcOrd="0" destOrd="0" presId="urn:microsoft.com/office/officeart/2005/8/layout/hierarchy2"/>
    <dgm:cxn modelId="{4AD6AE60-1975-4899-9E70-6EA3B79C0B85}" type="presParOf" srcId="{D36AAEAC-DC36-4AA2-A645-5886ECB208E9}" destId="{210E5671-F523-4AA9-A4EE-061852795C71}" srcOrd="5" destOrd="0" presId="urn:microsoft.com/office/officeart/2005/8/layout/hierarchy2"/>
    <dgm:cxn modelId="{C585D185-2853-4821-B50F-B72DD6CEA31A}" type="presParOf" srcId="{210E5671-F523-4AA9-A4EE-061852795C71}" destId="{67A102B1-651B-40EB-A60B-C26C8064286E}" srcOrd="0" destOrd="0" presId="urn:microsoft.com/office/officeart/2005/8/layout/hierarchy2"/>
    <dgm:cxn modelId="{869E2E29-3063-4960-8424-E45A94E53923}" type="presParOf" srcId="{210E5671-F523-4AA9-A4EE-061852795C71}" destId="{07CA7D9D-5551-483D-BA3B-F562D51DC0F4}" srcOrd="1" destOrd="0" presId="urn:microsoft.com/office/officeart/2005/8/layout/hierarchy2"/>
    <dgm:cxn modelId="{7804CBC0-D9FF-4133-A335-D54753CCFC6D}" type="presParOf" srcId="{07CA7D9D-5551-483D-BA3B-F562D51DC0F4}" destId="{2135182E-77D0-4081-B80B-DB8280A5AD3A}" srcOrd="0" destOrd="0" presId="urn:microsoft.com/office/officeart/2005/8/layout/hierarchy2"/>
    <dgm:cxn modelId="{E1D8624C-B4C4-4951-ACAC-BFA113274A42}" type="presParOf" srcId="{2135182E-77D0-4081-B80B-DB8280A5AD3A}" destId="{6B0B35B1-4CBB-49AE-AB3F-FD01C51AC01A}" srcOrd="0" destOrd="0" presId="urn:microsoft.com/office/officeart/2005/8/layout/hierarchy2"/>
    <dgm:cxn modelId="{59E24FD6-CE56-4BBE-93EB-2EA86BF9AA64}" type="presParOf" srcId="{07CA7D9D-5551-483D-BA3B-F562D51DC0F4}" destId="{FB90FFF9-EA1E-46AE-A9AC-DF2878D41CBE}" srcOrd="1" destOrd="0" presId="urn:microsoft.com/office/officeart/2005/8/layout/hierarchy2"/>
    <dgm:cxn modelId="{C75DCACB-082D-456B-A448-F043C9BB7982}" type="presParOf" srcId="{FB90FFF9-EA1E-46AE-A9AC-DF2878D41CBE}" destId="{B14ECC56-30E8-4255-BD6E-4F95BF7E249A}" srcOrd="0" destOrd="0" presId="urn:microsoft.com/office/officeart/2005/8/layout/hierarchy2"/>
    <dgm:cxn modelId="{F06E29F2-9600-4CC8-A2BF-4CF474ABE58F}" type="presParOf" srcId="{FB90FFF9-EA1E-46AE-A9AC-DF2878D41CBE}" destId="{C4B07C20-62F3-4BE0-AA6D-A28D11D08D34}" srcOrd="1" destOrd="0" presId="urn:microsoft.com/office/officeart/2005/8/layout/hierarchy2"/>
    <dgm:cxn modelId="{66E8B6D0-CB19-449A-96B0-45E74CF601B7}" type="presParOf" srcId="{D36AAEAC-DC36-4AA2-A645-5886ECB208E9}" destId="{1BB898E3-4AE8-49B1-8154-D050B1D29A70}" srcOrd="6" destOrd="0" presId="urn:microsoft.com/office/officeart/2005/8/layout/hierarchy2"/>
    <dgm:cxn modelId="{37A71B7F-AF86-467F-8B37-892593CB6A59}" type="presParOf" srcId="{1BB898E3-4AE8-49B1-8154-D050B1D29A70}" destId="{CA1FBED8-1ED9-4007-8058-D3D6EDE1C031}" srcOrd="0" destOrd="0" presId="urn:microsoft.com/office/officeart/2005/8/layout/hierarchy2"/>
    <dgm:cxn modelId="{B979D36A-3273-49E7-94DE-E07FC9EBB301}" type="presParOf" srcId="{D36AAEAC-DC36-4AA2-A645-5886ECB208E9}" destId="{0C6B3709-96AA-49FF-8FF7-D4746E62FC33}" srcOrd="7" destOrd="0" presId="urn:microsoft.com/office/officeart/2005/8/layout/hierarchy2"/>
    <dgm:cxn modelId="{4DF07111-258B-4DD0-B606-9DCBBBC8BC3E}" type="presParOf" srcId="{0C6B3709-96AA-49FF-8FF7-D4746E62FC33}" destId="{8EB67F05-86E6-40F4-B4C6-E06957EA051E}" srcOrd="0" destOrd="0" presId="urn:microsoft.com/office/officeart/2005/8/layout/hierarchy2"/>
    <dgm:cxn modelId="{8A3CE2C8-0B19-4253-B975-ABA2296B72DB}" type="presParOf" srcId="{0C6B3709-96AA-49FF-8FF7-D4746E62FC33}" destId="{95CFE98A-07BF-44C6-9B05-43DB7EA1DCB4}" srcOrd="1" destOrd="0" presId="urn:microsoft.com/office/officeart/2005/8/layout/hierarchy2"/>
    <dgm:cxn modelId="{A1276419-23B8-4AAE-A164-A70D35F24AE0}" type="presParOf" srcId="{95CFE98A-07BF-44C6-9B05-43DB7EA1DCB4}" destId="{536B7E45-4906-45F6-A260-34DB75DF1CEE}" srcOrd="0" destOrd="0" presId="urn:microsoft.com/office/officeart/2005/8/layout/hierarchy2"/>
    <dgm:cxn modelId="{9F374C2D-EBF5-4D64-865F-6177E245A9A3}" type="presParOf" srcId="{536B7E45-4906-45F6-A260-34DB75DF1CEE}" destId="{EBBCAA8A-1D1B-4695-8FA9-E5CA5E57B200}" srcOrd="0" destOrd="0" presId="urn:microsoft.com/office/officeart/2005/8/layout/hierarchy2"/>
    <dgm:cxn modelId="{6860AFC1-6689-48CD-A1C4-53DF2E580D64}" type="presParOf" srcId="{95CFE98A-07BF-44C6-9B05-43DB7EA1DCB4}" destId="{BE386EEE-A1B8-478F-BCDC-D36151313D9E}" srcOrd="1" destOrd="0" presId="urn:microsoft.com/office/officeart/2005/8/layout/hierarchy2"/>
    <dgm:cxn modelId="{FD18791D-B53B-4184-AECF-233E6C2DF106}" type="presParOf" srcId="{BE386EEE-A1B8-478F-BCDC-D36151313D9E}" destId="{1DB8C76F-65D2-4AE9-B23D-26303187FF02}" srcOrd="0" destOrd="0" presId="urn:microsoft.com/office/officeart/2005/8/layout/hierarchy2"/>
    <dgm:cxn modelId="{DF7CBC8F-F7CA-45A6-8013-E94D3B40F1DB}" type="presParOf" srcId="{BE386EEE-A1B8-478F-BCDC-D36151313D9E}" destId="{F4B716BD-1F9D-42AB-90DC-0E335AC150AA}" srcOrd="1" destOrd="0" presId="urn:microsoft.com/office/officeart/2005/8/layout/hierarchy2"/>
    <dgm:cxn modelId="{84D0765A-D545-45AA-9271-CDA7DEA7CC69}" type="presParOf" srcId="{D36AAEAC-DC36-4AA2-A645-5886ECB208E9}" destId="{FECF52DB-A6B7-4CA5-B871-79BD48164AF9}" srcOrd="8" destOrd="0" presId="urn:microsoft.com/office/officeart/2005/8/layout/hierarchy2"/>
    <dgm:cxn modelId="{B1E53913-DD3E-4F7D-9575-AD88E1A98990}" type="presParOf" srcId="{FECF52DB-A6B7-4CA5-B871-79BD48164AF9}" destId="{DE676428-B333-44D8-96E5-0BACA3C615C9}" srcOrd="0" destOrd="0" presId="urn:microsoft.com/office/officeart/2005/8/layout/hierarchy2"/>
    <dgm:cxn modelId="{BCF49098-261E-4355-9C07-EA8F1198427A}" type="presParOf" srcId="{D36AAEAC-DC36-4AA2-A645-5886ECB208E9}" destId="{CAA56C86-9A29-46A9-AF07-3AC1E5A41678}" srcOrd="9" destOrd="0" presId="urn:microsoft.com/office/officeart/2005/8/layout/hierarchy2"/>
    <dgm:cxn modelId="{27EA785F-F48E-4F0F-82D9-496A6828311E}" type="presParOf" srcId="{CAA56C86-9A29-46A9-AF07-3AC1E5A41678}" destId="{810C0017-CC60-47C7-8A02-CE956FDD527D}" srcOrd="0" destOrd="0" presId="urn:microsoft.com/office/officeart/2005/8/layout/hierarchy2"/>
    <dgm:cxn modelId="{D5F441EE-677C-4517-8B9D-1F9BE8089454}" type="presParOf" srcId="{CAA56C86-9A29-46A9-AF07-3AC1E5A41678}" destId="{C0D1CA03-D298-43F8-9914-E1F84D71797A}" srcOrd="1" destOrd="0" presId="urn:microsoft.com/office/officeart/2005/8/layout/hierarchy2"/>
    <dgm:cxn modelId="{6D0A1730-BE7F-4F21-A17B-F1C7889F28BD}" type="presParOf" srcId="{C0D1CA03-D298-43F8-9914-E1F84D71797A}" destId="{BBE28DF6-7733-4E13-BC21-9F4743C254E5}" srcOrd="0" destOrd="0" presId="urn:microsoft.com/office/officeart/2005/8/layout/hierarchy2"/>
    <dgm:cxn modelId="{E9D045A0-2AB6-4AED-BD12-59D80F2616D0}" type="presParOf" srcId="{BBE28DF6-7733-4E13-BC21-9F4743C254E5}" destId="{9BF88CE1-97F3-4BF2-B7F9-6AD994B5D868}" srcOrd="0" destOrd="0" presId="urn:microsoft.com/office/officeart/2005/8/layout/hierarchy2"/>
    <dgm:cxn modelId="{4F1467BF-FF4F-43D9-B422-0A462CFD209E}" type="presParOf" srcId="{C0D1CA03-D298-43F8-9914-E1F84D71797A}" destId="{087C95A6-95BE-48EB-8B20-D40AFE9EE181}" srcOrd="1" destOrd="0" presId="urn:microsoft.com/office/officeart/2005/8/layout/hierarchy2"/>
    <dgm:cxn modelId="{A1372D82-525C-4EA1-A53B-DF8A22553EA3}" type="presParOf" srcId="{087C95A6-95BE-48EB-8B20-D40AFE9EE181}" destId="{D4FF0025-7892-488E-8A34-B76F0E162973}" srcOrd="0" destOrd="0" presId="urn:microsoft.com/office/officeart/2005/8/layout/hierarchy2"/>
    <dgm:cxn modelId="{7DD686C2-37AB-42BD-9EB4-F8F41E410CBC}" type="presParOf" srcId="{087C95A6-95BE-48EB-8B20-D40AFE9EE181}" destId="{91A814EE-4C82-472D-9225-6F9B9581D9AB}" srcOrd="1" destOrd="0" presId="urn:microsoft.com/office/officeart/2005/8/layout/hierarchy2"/>
    <dgm:cxn modelId="{F22E9CB8-FF16-4885-80BB-0C8FAB301F86}" type="presParOf" srcId="{FE604B9B-5FE1-4C6D-A907-DD3A5B9D8CA0}" destId="{FEC0E4C3-A702-4317-82F4-DE51DE5E2B96}" srcOrd="2" destOrd="0" presId="urn:microsoft.com/office/officeart/2005/8/layout/hierarchy2"/>
    <dgm:cxn modelId="{60AC70BF-C8A9-42DB-9EB1-47E2AE502727}" type="presParOf" srcId="{FEC0E4C3-A702-4317-82F4-DE51DE5E2B96}" destId="{5E09BA4E-0DB7-4072-BBD0-9FF2DCFAB151}" srcOrd="0" destOrd="0" presId="urn:microsoft.com/office/officeart/2005/8/layout/hierarchy2"/>
    <dgm:cxn modelId="{445349EF-ABA4-47AB-BD7F-28FB980087FD}" type="presParOf" srcId="{FE604B9B-5FE1-4C6D-A907-DD3A5B9D8CA0}" destId="{0222F793-88F8-4C68-88A7-B292C9C91E43}" srcOrd="3" destOrd="0" presId="urn:microsoft.com/office/officeart/2005/8/layout/hierarchy2"/>
    <dgm:cxn modelId="{E0809DB9-2227-45C3-BB68-7E0BB3D36625}" type="presParOf" srcId="{0222F793-88F8-4C68-88A7-B292C9C91E43}" destId="{7E077AD6-A9A9-4590-8996-11596FE7CF62}" srcOrd="0" destOrd="0" presId="urn:microsoft.com/office/officeart/2005/8/layout/hierarchy2"/>
    <dgm:cxn modelId="{841C0A79-8777-4051-AECC-4111FEDAAB2E}" type="presParOf" srcId="{0222F793-88F8-4C68-88A7-B292C9C91E43}" destId="{88A434A0-E188-4E17-B722-1F598E686C5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C6B75B-758F-44EE-815D-52A2B386079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739157-B877-4F41-9FCF-E6CD39EF2926}">
      <dgm:prSet phldrT="[Text]"/>
      <dgm:spPr>
        <a:solidFill>
          <a:srgbClr val="FFC000">
            <a:alpha val="90000"/>
          </a:srgbClr>
        </a:solidFill>
      </dgm:spPr>
      <dgm:t>
        <a:bodyPr/>
        <a:lstStyle/>
        <a:p>
          <a:pPr rtl="1"/>
          <a:r>
            <a:rPr lang="fa-IR" dirty="0" smtClean="0"/>
            <a:t>کاربرد تغییرات شیمیایی در تولید گرما</a:t>
          </a:r>
          <a:endParaRPr lang="en-US" dirty="0"/>
        </a:p>
      </dgm:t>
    </dgm:pt>
    <dgm:pt modelId="{FE0D9228-8855-40AF-864E-722BB4609103}" type="sibTrans" cxnId="{0B7D3F57-2310-40FE-8111-9ADF130622C2}">
      <dgm:prSet/>
      <dgm:spPr/>
      <dgm:t>
        <a:bodyPr/>
        <a:lstStyle/>
        <a:p>
          <a:endParaRPr lang="en-US"/>
        </a:p>
      </dgm:t>
    </dgm:pt>
    <dgm:pt modelId="{1F2DA566-4B0F-41F8-A6FD-9B83EDB1E206}" type="parTrans" cxnId="{0B7D3F57-2310-40FE-8111-9ADF130622C2}">
      <dgm:prSet/>
      <dgm:spPr/>
      <dgm:t>
        <a:bodyPr/>
        <a:lstStyle/>
        <a:p>
          <a:endParaRPr lang="en-US"/>
        </a:p>
      </dgm:t>
    </dgm:pt>
    <dgm:pt modelId="{318D78C8-8D17-411D-9416-F6FF7A918CC3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fa-IR" dirty="0" smtClean="0">
              <a:solidFill>
                <a:srgbClr val="C00000"/>
              </a:solidFill>
            </a:rPr>
            <a:t>آزمایش</a:t>
          </a:r>
          <a:endParaRPr lang="en-US" dirty="0">
            <a:solidFill>
              <a:srgbClr val="C00000"/>
            </a:solidFill>
          </a:endParaRPr>
        </a:p>
      </dgm:t>
    </dgm:pt>
    <dgm:pt modelId="{113C5718-4B4B-49BD-88BA-91B3AA6B8725}" type="sibTrans" cxnId="{54F47415-A3EE-45EC-913A-D981A7782336}">
      <dgm:prSet/>
      <dgm:spPr/>
      <dgm:t>
        <a:bodyPr/>
        <a:lstStyle/>
        <a:p>
          <a:endParaRPr lang="en-US"/>
        </a:p>
      </dgm:t>
    </dgm:pt>
    <dgm:pt modelId="{3FBEFCC4-6000-4D47-A8F4-8747F660A07A}" type="parTrans" cxnId="{54F47415-A3EE-45EC-913A-D981A7782336}">
      <dgm:prSet/>
      <dgm:spPr/>
      <dgm:t>
        <a:bodyPr/>
        <a:lstStyle/>
        <a:p>
          <a:endParaRPr lang="en-US"/>
        </a:p>
      </dgm:t>
    </dgm:pt>
    <dgm:pt modelId="{9E0D5A68-9A87-4BE6-A2B0-9773B330C09C}" type="pres">
      <dgm:prSet presAssocID="{FBC6B75B-758F-44EE-815D-52A2B386079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7F21E6-A2D5-4E94-8F77-B3171762F703}" type="pres">
      <dgm:prSet presAssocID="{318D78C8-8D17-411D-9416-F6FF7A918CC3}" presName="composite" presStyleCnt="0"/>
      <dgm:spPr/>
    </dgm:pt>
    <dgm:pt modelId="{05690A12-DA6B-47F8-B124-CC869FF79416}" type="pres">
      <dgm:prSet presAssocID="{318D78C8-8D17-411D-9416-F6FF7A918CC3}" presName="parentText" presStyleLbl="alignNode1" presStyleIdx="0" presStyleCnt="1" custScaleX="88869" custScaleY="82583" custLinFactNeighborX="3820" custLinFactNeighborY="2723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4A7637-D254-42A8-BBE7-7511716D9840}" type="pres">
      <dgm:prSet presAssocID="{318D78C8-8D17-411D-9416-F6FF7A918CC3}" presName="descendantText" presStyleLbl="alignAcc1" presStyleIdx="0" presStyleCnt="1" custScaleX="109636" custScaleY="32813" custLinFactNeighborX="10721" custLinFactNeighborY="-14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F47415-A3EE-45EC-913A-D981A7782336}" srcId="{FBC6B75B-758F-44EE-815D-52A2B386079B}" destId="{318D78C8-8D17-411D-9416-F6FF7A918CC3}" srcOrd="0" destOrd="0" parTransId="{3FBEFCC4-6000-4D47-A8F4-8747F660A07A}" sibTransId="{113C5718-4B4B-49BD-88BA-91B3AA6B8725}"/>
    <dgm:cxn modelId="{7E4825FB-1BFF-40A8-94FF-0C8F7F05E990}" type="presOf" srcId="{6E739157-B877-4F41-9FCF-E6CD39EF2926}" destId="{874A7637-D254-42A8-BBE7-7511716D9840}" srcOrd="0" destOrd="0" presId="urn:microsoft.com/office/officeart/2005/8/layout/chevron2"/>
    <dgm:cxn modelId="{0EDBFFCE-5FDF-4EA9-BFF8-AF44AD53A9C1}" type="presOf" srcId="{FBC6B75B-758F-44EE-815D-52A2B386079B}" destId="{9E0D5A68-9A87-4BE6-A2B0-9773B330C09C}" srcOrd="0" destOrd="0" presId="urn:microsoft.com/office/officeart/2005/8/layout/chevron2"/>
    <dgm:cxn modelId="{0B7D3F57-2310-40FE-8111-9ADF130622C2}" srcId="{318D78C8-8D17-411D-9416-F6FF7A918CC3}" destId="{6E739157-B877-4F41-9FCF-E6CD39EF2926}" srcOrd="0" destOrd="0" parTransId="{1F2DA566-4B0F-41F8-A6FD-9B83EDB1E206}" sibTransId="{FE0D9228-8855-40AF-864E-722BB4609103}"/>
    <dgm:cxn modelId="{686AC9FB-BD97-4B16-A099-BB3F9A25B91B}" type="presOf" srcId="{318D78C8-8D17-411D-9416-F6FF7A918CC3}" destId="{05690A12-DA6B-47F8-B124-CC869FF79416}" srcOrd="0" destOrd="0" presId="urn:microsoft.com/office/officeart/2005/8/layout/chevron2"/>
    <dgm:cxn modelId="{BF6195F2-8D3A-450B-8E19-F4A84E9849AA}" type="presParOf" srcId="{9E0D5A68-9A87-4BE6-A2B0-9773B330C09C}" destId="{0F7F21E6-A2D5-4E94-8F77-B3171762F703}" srcOrd="0" destOrd="0" presId="urn:microsoft.com/office/officeart/2005/8/layout/chevron2"/>
    <dgm:cxn modelId="{54B6E05C-63F8-4A5F-B37E-DDDB3019449A}" type="presParOf" srcId="{0F7F21E6-A2D5-4E94-8F77-B3171762F703}" destId="{05690A12-DA6B-47F8-B124-CC869FF79416}" srcOrd="0" destOrd="0" presId="urn:microsoft.com/office/officeart/2005/8/layout/chevron2"/>
    <dgm:cxn modelId="{55A740A7-DC54-4A2B-989C-24147254831C}" type="presParOf" srcId="{0F7F21E6-A2D5-4E94-8F77-B3171762F703}" destId="{874A7637-D254-42A8-BBE7-7511716D984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4FACE3-CC6B-418C-AD57-BC47F62BCA01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AFF072B1-3D05-44A0-95CD-AED7405890A5}">
      <dgm:prSet phldrT="[Text]"/>
      <dgm:spPr>
        <a:noFill/>
      </dgm:spPr>
      <dgm:t>
        <a:bodyPr/>
        <a:lstStyle/>
        <a:p>
          <a:r>
            <a:rPr lang="fa-IR" dirty="0" smtClean="0">
              <a:solidFill>
                <a:schemeClr val="tx1"/>
              </a:solidFill>
            </a:rPr>
            <a:t>تیغه مسی</a:t>
          </a:r>
          <a:endParaRPr lang="en-US" dirty="0">
            <a:solidFill>
              <a:schemeClr val="tx1"/>
            </a:solidFill>
          </a:endParaRPr>
        </a:p>
      </dgm:t>
    </dgm:pt>
    <dgm:pt modelId="{D5F0EEFB-E189-46A8-B6AA-968BED3965CB}" type="parTrans" cxnId="{0FD88412-70CB-412E-9BAF-5DEADC2A2FA9}">
      <dgm:prSet/>
      <dgm:spPr/>
      <dgm:t>
        <a:bodyPr/>
        <a:lstStyle/>
        <a:p>
          <a:endParaRPr lang="en-US"/>
        </a:p>
      </dgm:t>
    </dgm:pt>
    <dgm:pt modelId="{118DAD22-7691-47B6-A0AF-FDEE0120EF6D}" type="sibTrans" cxnId="{0FD88412-70CB-412E-9BAF-5DEADC2A2FA9}">
      <dgm:prSet/>
      <dgm:spPr/>
      <dgm:t>
        <a:bodyPr/>
        <a:lstStyle/>
        <a:p>
          <a:endParaRPr lang="en-US"/>
        </a:p>
      </dgm:t>
    </dgm:pt>
    <dgm:pt modelId="{CC2868B7-151E-4E18-ABAB-0E9A5817248C}" type="pres">
      <dgm:prSet presAssocID="{334FACE3-CC6B-418C-AD57-BC47F62BCA01}" presName="linearFlow" presStyleCnt="0">
        <dgm:presLayoutVars>
          <dgm:dir/>
          <dgm:resizeHandles val="exact"/>
        </dgm:presLayoutVars>
      </dgm:prSet>
      <dgm:spPr/>
    </dgm:pt>
    <dgm:pt modelId="{831DAE1B-5204-4B2D-9829-C2A373286116}" type="pres">
      <dgm:prSet presAssocID="{AFF072B1-3D05-44A0-95CD-AED7405890A5}" presName="node" presStyleLbl="node1" presStyleIdx="0" presStyleCnt="1" custScaleX="138566" custLinFactNeighborX="15359" custLinFactNeighborY="-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BCE3D3-BD89-4AA5-B32F-C4137C9303D5}" type="presOf" srcId="{334FACE3-CC6B-418C-AD57-BC47F62BCA01}" destId="{CC2868B7-151E-4E18-ABAB-0E9A5817248C}" srcOrd="0" destOrd="0" presId="urn:microsoft.com/office/officeart/2005/8/layout/equation1"/>
    <dgm:cxn modelId="{7D6FA92B-8B65-44D8-8646-13D1A4BEB0AE}" type="presOf" srcId="{AFF072B1-3D05-44A0-95CD-AED7405890A5}" destId="{831DAE1B-5204-4B2D-9829-C2A373286116}" srcOrd="0" destOrd="0" presId="urn:microsoft.com/office/officeart/2005/8/layout/equation1"/>
    <dgm:cxn modelId="{0FD88412-70CB-412E-9BAF-5DEADC2A2FA9}" srcId="{334FACE3-CC6B-418C-AD57-BC47F62BCA01}" destId="{AFF072B1-3D05-44A0-95CD-AED7405890A5}" srcOrd="0" destOrd="0" parTransId="{D5F0EEFB-E189-46A8-B6AA-968BED3965CB}" sibTransId="{118DAD22-7691-47B6-A0AF-FDEE0120EF6D}"/>
    <dgm:cxn modelId="{5E802E08-AE9F-4F6E-ACAF-A2208510E106}" type="presParOf" srcId="{CC2868B7-151E-4E18-ABAB-0E9A5817248C}" destId="{831DAE1B-5204-4B2D-9829-C2A373286116}" srcOrd="0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34FACE3-CC6B-418C-AD57-BC47F62BCA01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AFF072B1-3D05-44A0-95CD-AED7405890A5}">
      <dgm:prSet phldrT="[Text]"/>
      <dgm:spPr>
        <a:noFill/>
      </dgm:spPr>
      <dgm:t>
        <a:bodyPr/>
        <a:lstStyle/>
        <a:p>
          <a:r>
            <a:rPr kumimoji="0" lang="ar-S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B Nazanin" pitchFamily="2" charset="-78"/>
            </a:rPr>
            <a:t>تیغه آهنی</a:t>
          </a:r>
          <a:endParaRPr lang="en-US" dirty="0"/>
        </a:p>
      </dgm:t>
    </dgm:pt>
    <dgm:pt modelId="{D5F0EEFB-E189-46A8-B6AA-968BED3965CB}" type="parTrans" cxnId="{0FD88412-70CB-412E-9BAF-5DEADC2A2FA9}">
      <dgm:prSet/>
      <dgm:spPr/>
      <dgm:t>
        <a:bodyPr/>
        <a:lstStyle/>
        <a:p>
          <a:endParaRPr lang="en-US"/>
        </a:p>
      </dgm:t>
    </dgm:pt>
    <dgm:pt modelId="{118DAD22-7691-47B6-A0AF-FDEE0120EF6D}" type="sibTrans" cxnId="{0FD88412-70CB-412E-9BAF-5DEADC2A2FA9}">
      <dgm:prSet/>
      <dgm:spPr/>
      <dgm:t>
        <a:bodyPr/>
        <a:lstStyle/>
        <a:p>
          <a:endParaRPr lang="en-US"/>
        </a:p>
      </dgm:t>
    </dgm:pt>
    <dgm:pt modelId="{CC2868B7-151E-4E18-ABAB-0E9A5817248C}" type="pres">
      <dgm:prSet presAssocID="{334FACE3-CC6B-418C-AD57-BC47F62BCA01}" presName="linearFlow" presStyleCnt="0">
        <dgm:presLayoutVars>
          <dgm:dir/>
          <dgm:resizeHandles val="exact"/>
        </dgm:presLayoutVars>
      </dgm:prSet>
      <dgm:spPr/>
    </dgm:pt>
    <dgm:pt modelId="{831DAE1B-5204-4B2D-9829-C2A373286116}" type="pres">
      <dgm:prSet presAssocID="{AFF072B1-3D05-44A0-95CD-AED7405890A5}" presName="node" presStyleLbl="node1" presStyleIdx="0" presStyleCnt="1" custScaleX="138566" custLinFactX="100000" custLinFactNeighborX="123777" custLinFactNeighborY="518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9E56C2-A175-45E9-8DF5-EBED566018D6}" type="presOf" srcId="{334FACE3-CC6B-418C-AD57-BC47F62BCA01}" destId="{CC2868B7-151E-4E18-ABAB-0E9A5817248C}" srcOrd="0" destOrd="0" presId="urn:microsoft.com/office/officeart/2005/8/layout/equation1"/>
    <dgm:cxn modelId="{261EA356-ECA0-484B-8173-D0EE700AAABE}" type="presOf" srcId="{AFF072B1-3D05-44A0-95CD-AED7405890A5}" destId="{831DAE1B-5204-4B2D-9829-C2A373286116}" srcOrd="0" destOrd="0" presId="urn:microsoft.com/office/officeart/2005/8/layout/equation1"/>
    <dgm:cxn modelId="{0FD88412-70CB-412E-9BAF-5DEADC2A2FA9}" srcId="{334FACE3-CC6B-418C-AD57-BC47F62BCA01}" destId="{AFF072B1-3D05-44A0-95CD-AED7405890A5}" srcOrd="0" destOrd="0" parTransId="{D5F0EEFB-E189-46A8-B6AA-968BED3965CB}" sibTransId="{118DAD22-7691-47B6-A0AF-FDEE0120EF6D}"/>
    <dgm:cxn modelId="{EDC76AC7-F496-441D-8682-1D8A80D19ED7}" type="presParOf" srcId="{CC2868B7-151E-4E18-ABAB-0E9A5817248C}" destId="{831DAE1B-5204-4B2D-9829-C2A373286116}" srcOrd="0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34FACE3-CC6B-418C-AD57-BC47F62BCA01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AFF072B1-3D05-44A0-95CD-AED7405890A5}">
      <dgm:prSet phldrT="[Text]"/>
      <dgm:spPr>
        <a:noFill/>
      </dgm:spPr>
      <dgm:t>
        <a:bodyPr/>
        <a:lstStyle/>
        <a:p>
          <a:r>
            <a:rPr lang="ar-SA" dirty="0" smtClean="0">
              <a:solidFill>
                <a:prstClr val="black"/>
              </a:solidFill>
              <a:latin typeface="Calibri" pitchFamily="34" charset="0"/>
              <a:ea typeface="Calibri" pitchFamily="34" charset="0"/>
              <a:cs typeface="B Nazanin" pitchFamily="2" charset="-78"/>
            </a:rPr>
            <a:t>کلید قطع و وصل</a:t>
          </a:r>
          <a:endParaRPr lang="en-US" dirty="0"/>
        </a:p>
      </dgm:t>
    </dgm:pt>
    <dgm:pt modelId="{D5F0EEFB-E189-46A8-B6AA-968BED3965CB}" type="parTrans" cxnId="{0FD88412-70CB-412E-9BAF-5DEADC2A2FA9}">
      <dgm:prSet/>
      <dgm:spPr/>
      <dgm:t>
        <a:bodyPr/>
        <a:lstStyle/>
        <a:p>
          <a:endParaRPr lang="en-US"/>
        </a:p>
      </dgm:t>
    </dgm:pt>
    <dgm:pt modelId="{118DAD22-7691-47B6-A0AF-FDEE0120EF6D}" type="sibTrans" cxnId="{0FD88412-70CB-412E-9BAF-5DEADC2A2FA9}">
      <dgm:prSet/>
      <dgm:spPr/>
      <dgm:t>
        <a:bodyPr/>
        <a:lstStyle/>
        <a:p>
          <a:endParaRPr lang="en-US"/>
        </a:p>
      </dgm:t>
    </dgm:pt>
    <dgm:pt modelId="{CC2868B7-151E-4E18-ABAB-0E9A5817248C}" type="pres">
      <dgm:prSet presAssocID="{334FACE3-CC6B-418C-AD57-BC47F62BCA01}" presName="linearFlow" presStyleCnt="0">
        <dgm:presLayoutVars>
          <dgm:dir/>
          <dgm:resizeHandles val="exact"/>
        </dgm:presLayoutVars>
      </dgm:prSet>
      <dgm:spPr/>
    </dgm:pt>
    <dgm:pt modelId="{831DAE1B-5204-4B2D-9829-C2A373286116}" type="pres">
      <dgm:prSet presAssocID="{AFF072B1-3D05-44A0-95CD-AED7405890A5}" presName="node" presStyleLbl="node1" presStyleIdx="0" presStyleCnt="1" custScaleX="193939" custLinFactNeighborX="0" custLinFactNeighborY="-69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B7EDA3-6BEA-4101-904E-934B9DF7A91F}" type="presOf" srcId="{AFF072B1-3D05-44A0-95CD-AED7405890A5}" destId="{831DAE1B-5204-4B2D-9829-C2A373286116}" srcOrd="0" destOrd="0" presId="urn:microsoft.com/office/officeart/2005/8/layout/equation1"/>
    <dgm:cxn modelId="{F7B55627-1268-406B-B32E-DB3423FB88C7}" type="presOf" srcId="{334FACE3-CC6B-418C-AD57-BC47F62BCA01}" destId="{CC2868B7-151E-4E18-ABAB-0E9A5817248C}" srcOrd="0" destOrd="0" presId="urn:microsoft.com/office/officeart/2005/8/layout/equation1"/>
    <dgm:cxn modelId="{0FD88412-70CB-412E-9BAF-5DEADC2A2FA9}" srcId="{334FACE3-CC6B-418C-AD57-BC47F62BCA01}" destId="{AFF072B1-3D05-44A0-95CD-AED7405890A5}" srcOrd="0" destOrd="0" parTransId="{D5F0EEFB-E189-46A8-B6AA-968BED3965CB}" sibTransId="{118DAD22-7691-47B6-A0AF-FDEE0120EF6D}"/>
    <dgm:cxn modelId="{A79F2600-E7A5-4BAE-8E12-D1D00530D48B}" type="presParOf" srcId="{CC2868B7-151E-4E18-ABAB-0E9A5817248C}" destId="{831DAE1B-5204-4B2D-9829-C2A373286116}" srcOrd="0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34FACE3-CC6B-418C-AD57-BC47F62BCA01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AFF072B1-3D05-44A0-95CD-AED7405890A5}">
      <dgm:prSet phldrT="[Text]"/>
      <dgm:spPr>
        <a:noFill/>
      </dgm:spPr>
      <dgm:t>
        <a:bodyPr/>
        <a:lstStyle/>
        <a:p>
          <a:r>
            <a:rPr kumimoji="0" lang="ar-S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B Nazanin" pitchFamily="2" charset="-78"/>
            </a:rPr>
            <a:t>لیمو ترش</a:t>
          </a:r>
          <a:endParaRPr lang="en-US" dirty="0"/>
        </a:p>
      </dgm:t>
    </dgm:pt>
    <dgm:pt modelId="{D5F0EEFB-E189-46A8-B6AA-968BED3965CB}" type="parTrans" cxnId="{0FD88412-70CB-412E-9BAF-5DEADC2A2FA9}">
      <dgm:prSet/>
      <dgm:spPr/>
      <dgm:t>
        <a:bodyPr/>
        <a:lstStyle/>
        <a:p>
          <a:endParaRPr lang="en-US"/>
        </a:p>
      </dgm:t>
    </dgm:pt>
    <dgm:pt modelId="{118DAD22-7691-47B6-A0AF-FDEE0120EF6D}" type="sibTrans" cxnId="{0FD88412-70CB-412E-9BAF-5DEADC2A2FA9}">
      <dgm:prSet/>
      <dgm:spPr/>
      <dgm:t>
        <a:bodyPr/>
        <a:lstStyle/>
        <a:p>
          <a:endParaRPr lang="en-US"/>
        </a:p>
      </dgm:t>
    </dgm:pt>
    <dgm:pt modelId="{CC2868B7-151E-4E18-ABAB-0E9A5817248C}" type="pres">
      <dgm:prSet presAssocID="{334FACE3-CC6B-418C-AD57-BC47F62BCA01}" presName="linearFlow" presStyleCnt="0">
        <dgm:presLayoutVars>
          <dgm:dir/>
          <dgm:resizeHandles val="exact"/>
        </dgm:presLayoutVars>
      </dgm:prSet>
      <dgm:spPr/>
    </dgm:pt>
    <dgm:pt modelId="{831DAE1B-5204-4B2D-9829-C2A373286116}" type="pres">
      <dgm:prSet presAssocID="{AFF072B1-3D05-44A0-95CD-AED7405890A5}" presName="node" presStyleLbl="node1" presStyleIdx="0" presStyleCnt="1" custScaleX="135498" custLinFactX="71938" custLinFactY="-34445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48C550-57E8-4633-9BA0-FE315BF9AC78}" type="presOf" srcId="{AFF072B1-3D05-44A0-95CD-AED7405890A5}" destId="{831DAE1B-5204-4B2D-9829-C2A373286116}" srcOrd="0" destOrd="0" presId="urn:microsoft.com/office/officeart/2005/8/layout/equation1"/>
    <dgm:cxn modelId="{9DDC480F-5521-450E-93E3-ECA29B25E119}" type="presOf" srcId="{334FACE3-CC6B-418C-AD57-BC47F62BCA01}" destId="{CC2868B7-151E-4E18-ABAB-0E9A5817248C}" srcOrd="0" destOrd="0" presId="urn:microsoft.com/office/officeart/2005/8/layout/equation1"/>
    <dgm:cxn modelId="{0FD88412-70CB-412E-9BAF-5DEADC2A2FA9}" srcId="{334FACE3-CC6B-418C-AD57-BC47F62BCA01}" destId="{AFF072B1-3D05-44A0-95CD-AED7405890A5}" srcOrd="0" destOrd="0" parTransId="{D5F0EEFB-E189-46A8-B6AA-968BED3965CB}" sibTransId="{118DAD22-7691-47B6-A0AF-FDEE0120EF6D}"/>
    <dgm:cxn modelId="{8EC7E7B0-D9D2-499A-AF34-B9579E68DC52}" type="presParOf" srcId="{CC2868B7-151E-4E18-ABAB-0E9A5817248C}" destId="{831DAE1B-5204-4B2D-9829-C2A373286116}" srcOrd="0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BC6B75B-758F-44EE-815D-52A2B386079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8D78C8-8D17-411D-9416-F6FF7A918CC3}">
      <dgm:prSet phldrT="[Text]"/>
      <dgm:spPr>
        <a:solidFill>
          <a:srgbClr val="FF0000"/>
        </a:solidFill>
      </dgm:spPr>
      <dgm:t>
        <a:bodyPr/>
        <a:lstStyle/>
        <a:p>
          <a:r>
            <a:rPr lang="fa-IR" dirty="0" smtClean="0"/>
            <a:t>آزمایش</a:t>
          </a:r>
          <a:endParaRPr lang="en-US" dirty="0"/>
        </a:p>
      </dgm:t>
    </dgm:pt>
    <dgm:pt modelId="{3FBEFCC4-6000-4D47-A8F4-8747F660A07A}" type="parTrans" cxnId="{54F47415-A3EE-45EC-913A-D981A7782336}">
      <dgm:prSet/>
      <dgm:spPr/>
      <dgm:t>
        <a:bodyPr/>
        <a:lstStyle/>
        <a:p>
          <a:endParaRPr lang="en-US"/>
        </a:p>
      </dgm:t>
    </dgm:pt>
    <dgm:pt modelId="{113C5718-4B4B-49BD-88BA-91B3AA6B8725}" type="sibTrans" cxnId="{54F47415-A3EE-45EC-913A-D981A7782336}">
      <dgm:prSet/>
      <dgm:spPr/>
      <dgm:t>
        <a:bodyPr/>
        <a:lstStyle/>
        <a:p>
          <a:endParaRPr lang="en-US"/>
        </a:p>
      </dgm:t>
    </dgm:pt>
    <dgm:pt modelId="{6E739157-B877-4F41-9FCF-E6CD39EF2926}">
      <dgm:prSet phldrT="[Text]"/>
      <dgm:spPr>
        <a:solidFill>
          <a:srgbClr val="4ED105">
            <a:alpha val="90000"/>
          </a:srgbClr>
        </a:solidFill>
      </dgm:spPr>
      <dgm:t>
        <a:bodyPr/>
        <a:lstStyle/>
        <a:p>
          <a:pPr algn="ctr" rtl="1"/>
          <a:r>
            <a:rPr lang="fa-IR" dirty="0" smtClean="0"/>
            <a:t>کاربرد تغییرات شیمیایی در تولید برق</a:t>
          </a:r>
          <a:endParaRPr lang="en-US" dirty="0"/>
        </a:p>
      </dgm:t>
    </dgm:pt>
    <dgm:pt modelId="{1F2DA566-4B0F-41F8-A6FD-9B83EDB1E206}" type="parTrans" cxnId="{0B7D3F57-2310-40FE-8111-9ADF130622C2}">
      <dgm:prSet/>
      <dgm:spPr/>
      <dgm:t>
        <a:bodyPr/>
        <a:lstStyle/>
        <a:p>
          <a:endParaRPr lang="en-US"/>
        </a:p>
      </dgm:t>
    </dgm:pt>
    <dgm:pt modelId="{FE0D9228-8855-40AF-864E-722BB4609103}" type="sibTrans" cxnId="{0B7D3F57-2310-40FE-8111-9ADF130622C2}">
      <dgm:prSet/>
      <dgm:spPr/>
      <dgm:t>
        <a:bodyPr/>
        <a:lstStyle/>
        <a:p>
          <a:endParaRPr lang="en-US"/>
        </a:p>
      </dgm:t>
    </dgm:pt>
    <dgm:pt modelId="{9E0D5A68-9A87-4BE6-A2B0-9773B330C09C}" type="pres">
      <dgm:prSet presAssocID="{FBC6B75B-758F-44EE-815D-52A2B386079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7F21E6-A2D5-4E94-8F77-B3171762F703}" type="pres">
      <dgm:prSet presAssocID="{318D78C8-8D17-411D-9416-F6FF7A918CC3}" presName="composite" presStyleCnt="0"/>
      <dgm:spPr/>
    </dgm:pt>
    <dgm:pt modelId="{05690A12-DA6B-47F8-B124-CC869FF79416}" type="pres">
      <dgm:prSet presAssocID="{318D78C8-8D17-411D-9416-F6FF7A918CC3}" presName="parentText" presStyleLbl="alignNode1" presStyleIdx="0" presStyleCnt="1" custScaleX="88869" custScaleY="82583" custLinFactNeighborX="3820" custLinFactNeighborY="2723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4A7637-D254-42A8-BBE7-7511716D9840}" type="pres">
      <dgm:prSet presAssocID="{318D78C8-8D17-411D-9416-F6FF7A918CC3}" presName="descendantText" presStyleLbl="alignAcc1" presStyleIdx="0" presStyleCnt="1" custScaleX="109636" custScaleY="32813" custLinFactNeighborX="-116" custLinFactNeighborY="-35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F47415-A3EE-45EC-913A-D981A7782336}" srcId="{FBC6B75B-758F-44EE-815D-52A2B386079B}" destId="{318D78C8-8D17-411D-9416-F6FF7A918CC3}" srcOrd="0" destOrd="0" parTransId="{3FBEFCC4-6000-4D47-A8F4-8747F660A07A}" sibTransId="{113C5718-4B4B-49BD-88BA-91B3AA6B8725}"/>
    <dgm:cxn modelId="{37F1599E-EA4F-4DEF-97DA-54C09CBAF142}" type="presOf" srcId="{6E739157-B877-4F41-9FCF-E6CD39EF2926}" destId="{874A7637-D254-42A8-BBE7-7511716D9840}" srcOrd="0" destOrd="0" presId="urn:microsoft.com/office/officeart/2005/8/layout/chevron2"/>
    <dgm:cxn modelId="{A3FBEE0F-0473-4D13-86AA-88DAE22B28DA}" type="presOf" srcId="{FBC6B75B-758F-44EE-815D-52A2B386079B}" destId="{9E0D5A68-9A87-4BE6-A2B0-9773B330C09C}" srcOrd="0" destOrd="0" presId="urn:microsoft.com/office/officeart/2005/8/layout/chevron2"/>
    <dgm:cxn modelId="{0B7D3F57-2310-40FE-8111-9ADF130622C2}" srcId="{318D78C8-8D17-411D-9416-F6FF7A918CC3}" destId="{6E739157-B877-4F41-9FCF-E6CD39EF2926}" srcOrd="0" destOrd="0" parTransId="{1F2DA566-4B0F-41F8-A6FD-9B83EDB1E206}" sibTransId="{FE0D9228-8855-40AF-864E-722BB4609103}"/>
    <dgm:cxn modelId="{47743063-FA6A-4225-A3DC-4B3AFE64C0AD}" type="presOf" srcId="{318D78C8-8D17-411D-9416-F6FF7A918CC3}" destId="{05690A12-DA6B-47F8-B124-CC869FF79416}" srcOrd="0" destOrd="0" presId="urn:microsoft.com/office/officeart/2005/8/layout/chevron2"/>
    <dgm:cxn modelId="{6F9B1DF7-CB69-4938-8D86-7C614B68AC91}" type="presParOf" srcId="{9E0D5A68-9A87-4BE6-A2B0-9773B330C09C}" destId="{0F7F21E6-A2D5-4E94-8F77-B3171762F703}" srcOrd="0" destOrd="0" presId="urn:microsoft.com/office/officeart/2005/8/layout/chevron2"/>
    <dgm:cxn modelId="{47FA9321-4F99-4783-A037-D25E286D7FE8}" type="presParOf" srcId="{0F7F21E6-A2D5-4E94-8F77-B3171762F703}" destId="{05690A12-DA6B-47F8-B124-CC869FF79416}" srcOrd="0" destOrd="0" presId="urn:microsoft.com/office/officeart/2005/8/layout/chevron2"/>
    <dgm:cxn modelId="{94DD0154-7A22-42C1-989F-2DC73F4A8679}" type="presParOf" srcId="{0F7F21E6-A2D5-4E94-8F77-B3171762F703}" destId="{874A7637-D254-42A8-BBE7-7511716D984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025AD-AEE6-4EBA-BB0F-8AA84B7AB89D}">
      <dsp:nvSpPr>
        <dsp:cNvPr id="0" name=""/>
        <dsp:cNvSpPr/>
      </dsp:nvSpPr>
      <dsp:spPr>
        <a:xfrm>
          <a:off x="1964220" y="1016"/>
          <a:ext cx="1016357" cy="40654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 smtClean="0"/>
            <a:t>سنگ معدن آهن</a:t>
          </a:r>
          <a:endParaRPr lang="en-US" sz="1400" kern="1200" dirty="0"/>
        </a:p>
      </dsp:txBody>
      <dsp:txXfrm>
        <a:off x="2167491" y="1016"/>
        <a:ext cx="609815" cy="406542"/>
      </dsp:txXfrm>
    </dsp:sp>
    <dsp:sp modelId="{C55D5A06-DCB3-4AE1-BDFA-3AE19D485FF8}">
      <dsp:nvSpPr>
        <dsp:cNvPr id="0" name=""/>
        <dsp:cNvSpPr/>
      </dsp:nvSpPr>
      <dsp:spPr>
        <a:xfrm>
          <a:off x="3236518" y="1013"/>
          <a:ext cx="843576" cy="337430"/>
        </a:xfrm>
        <a:prstGeom prst="ellipse">
          <a:avLst/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500" kern="1200" dirty="0" smtClean="0"/>
            <a:t>آهن</a:t>
          </a:r>
          <a:endParaRPr lang="en-US" sz="1500" kern="1200" dirty="0"/>
        </a:p>
      </dsp:txBody>
      <dsp:txXfrm>
        <a:off x="3360057" y="50428"/>
        <a:ext cx="596498" cy="238600"/>
      </dsp:txXfrm>
    </dsp:sp>
    <dsp:sp modelId="{05AF064F-8001-4E91-989E-DB55640FFD6B}">
      <dsp:nvSpPr>
        <dsp:cNvPr id="0" name=""/>
        <dsp:cNvSpPr/>
      </dsp:nvSpPr>
      <dsp:spPr>
        <a:xfrm>
          <a:off x="1964220" y="464475"/>
          <a:ext cx="1016357" cy="40654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 smtClean="0"/>
            <a:t>ماسه</a:t>
          </a:r>
          <a:endParaRPr lang="en-US" sz="1400" kern="1200" dirty="0"/>
        </a:p>
      </dsp:txBody>
      <dsp:txXfrm>
        <a:off x="2167491" y="464475"/>
        <a:ext cx="609815" cy="406542"/>
      </dsp:txXfrm>
    </dsp:sp>
    <dsp:sp modelId="{5A79C258-F556-4138-B829-6A6EEE654B28}">
      <dsp:nvSpPr>
        <dsp:cNvPr id="0" name=""/>
        <dsp:cNvSpPr/>
      </dsp:nvSpPr>
      <dsp:spPr>
        <a:xfrm>
          <a:off x="3236518" y="491085"/>
          <a:ext cx="843576" cy="337430"/>
        </a:xfrm>
        <a:prstGeom prst="ellipse">
          <a:avLst/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500" kern="1200" dirty="0" smtClean="0"/>
            <a:t>شیشه</a:t>
          </a:r>
          <a:endParaRPr lang="en-US" sz="1500" kern="1200" dirty="0"/>
        </a:p>
      </dsp:txBody>
      <dsp:txXfrm>
        <a:off x="3360057" y="540500"/>
        <a:ext cx="596498" cy="238600"/>
      </dsp:txXfrm>
    </dsp:sp>
    <dsp:sp modelId="{3DD9F257-735A-4AD5-9FE4-EC5BF4D178F9}">
      <dsp:nvSpPr>
        <dsp:cNvPr id="0" name=""/>
        <dsp:cNvSpPr/>
      </dsp:nvSpPr>
      <dsp:spPr>
        <a:xfrm>
          <a:off x="1964220" y="927934"/>
          <a:ext cx="1016357" cy="40654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 smtClean="0"/>
            <a:t>سنگ آهک</a:t>
          </a:r>
          <a:endParaRPr lang="en-US" sz="1400" kern="1200" dirty="0"/>
        </a:p>
      </dsp:txBody>
      <dsp:txXfrm>
        <a:off x="2167491" y="927934"/>
        <a:ext cx="609815" cy="406542"/>
      </dsp:txXfrm>
    </dsp:sp>
    <dsp:sp modelId="{2FBD89F5-F986-4891-A0BF-5EED1E5FEB16}">
      <dsp:nvSpPr>
        <dsp:cNvPr id="0" name=""/>
        <dsp:cNvSpPr/>
      </dsp:nvSpPr>
      <dsp:spPr>
        <a:xfrm>
          <a:off x="3236518" y="981157"/>
          <a:ext cx="843576" cy="337430"/>
        </a:xfrm>
        <a:prstGeom prst="ellipse">
          <a:avLst/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500" kern="1200" dirty="0" smtClean="0"/>
            <a:t>سیمان</a:t>
          </a:r>
          <a:endParaRPr lang="en-US" sz="1500" kern="1200" dirty="0"/>
        </a:p>
      </dsp:txBody>
      <dsp:txXfrm>
        <a:off x="3360057" y="1030572"/>
        <a:ext cx="596498" cy="238600"/>
      </dsp:txXfrm>
    </dsp:sp>
    <dsp:sp modelId="{18BA96A4-D6A5-472C-9AE1-500B12B8CC67}">
      <dsp:nvSpPr>
        <dsp:cNvPr id="0" name=""/>
        <dsp:cNvSpPr/>
      </dsp:nvSpPr>
      <dsp:spPr>
        <a:xfrm>
          <a:off x="1964220" y="1391393"/>
          <a:ext cx="1016357" cy="40654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 smtClean="0"/>
            <a:t>نفت خام</a:t>
          </a:r>
          <a:endParaRPr lang="en-US" sz="1400" kern="1200" dirty="0"/>
        </a:p>
      </dsp:txBody>
      <dsp:txXfrm>
        <a:off x="2167491" y="1391393"/>
        <a:ext cx="609815" cy="406542"/>
      </dsp:txXfrm>
    </dsp:sp>
    <dsp:sp modelId="{65132F77-3467-4589-B995-D4D36822096D}">
      <dsp:nvSpPr>
        <dsp:cNvPr id="0" name=""/>
        <dsp:cNvSpPr/>
      </dsp:nvSpPr>
      <dsp:spPr>
        <a:xfrm>
          <a:off x="3236518" y="1461522"/>
          <a:ext cx="843576" cy="337430"/>
        </a:xfrm>
        <a:prstGeom prst="ellipse">
          <a:avLst/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500" kern="1200" dirty="0" smtClean="0"/>
            <a:t>پلاستیک</a:t>
          </a:r>
          <a:endParaRPr lang="en-US" sz="1500" kern="1200" dirty="0"/>
        </a:p>
      </dsp:txBody>
      <dsp:txXfrm>
        <a:off x="3360057" y="1510937"/>
        <a:ext cx="596498" cy="2386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1DAE1B-5204-4B2D-9829-C2A373286116}">
      <dsp:nvSpPr>
        <dsp:cNvPr id="0" name=""/>
        <dsp:cNvSpPr/>
      </dsp:nvSpPr>
      <dsp:spPr>
        <a:xfrm>
          <a:off x="102691" y="0"/>
          <a:ext cx="1397524" cy="1031398"/>
        </a:xfrm>
        <a:prstGeom prst="ellipse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100" kern="1200" dirty="0" smtClean="0">
              <a:solidFill>
                <a:schemeClr val="tx1"/>
              </a:solidFill>
            </a:rPr>
            <a:t>قرص جوشان    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307354" y="151045"/>
        <a:ext cx="988198" cy="72930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1DAE1B-5204-4B2D-9829-C2A373286116}">
      <dsp:nvSpPr>
        <dsp:cNvPr id="0" name=""/>
        <dsp:cNvSpPr/>
      </dsp:nvSpPr>
      <dsp:spPr>
        <a:xfrm>
          <a:off x="102690" y="481"/>
          <a:ext cx="1397507" cy="1031386"/>
        </a:xfrm>
        <a:prstGeom prst="ellipse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solidFill>
                <a:schemeClr val="tx1"/>
              </a:solidFill>
            </a:rPr>
            <a:t>آب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307350" y="151524"/>
        <a:ext cx="988187" cy="7293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690A12-DA6B-47F8-B124-CC869FF79416}">
      <dsp:nvSpPr>
        <dsp:cNvPr id="0" name=""/>
        <dsp:cNvSpPr/>
      </dsp:nvSpPr>
      <dsp:spPr>
        <a:xfrm rot="5400000">
          <a:off x="-66092" y="1924887"/>
          <a:ext cx="2284425" cy="1720817"/>
        </a:xfrm>
        <a:prstGeom prst="chevron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700" kern="1200" dirty="0" smtClean="0"/>
            <a:t>آزمایش</a:t>
          </a:r>
          <a:endParaRPr lang="en-US" sz="3700" kern="1200" dirty="0"/>
        </a:p>
      </dsp:txBody>
      <dsp:txXfrm rot="-5400000">
        <a:off x="215713" y="2503492"/>
        <a:ext cx="1720817" cy="563608"/>
      </dsp:txXfrm>
    </dsp:sp>
    <dsp:sp modelId="{874A7637-D254-42A8-BBE7-7511716D9840}">
      <dsp:nvSpPr>
        <dsp:cNvPr id="0" name=""/>
        <dsp:cNvSpPr/>
      </dsp:nvSpPr>
      <dsp:spPr>
        <a:xfrm rot="5400000">
          <a:off x="3504328" y="-262122"/>
          <a:ext cx="736992" cy="4391782"/>
        </a:xfrm>
        <a:prstGeom prst="round2SameRect">
          <a:avLst/>
        </a:prstGeom>
        <a:solidFill>
          <a:srgbClr val="FF99CC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ctr" defTabSz="10223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300" kern="1200" dirty="0" smtClean="0"/>
            <a:t>کاربرد تغییرات شیمیایی در تولید حرکت</a:t>
          </a:r>
          <a:endParaRPr lang="en-US" sz="2300" kern="1200" dirty="0"/>
        </a:p>
      </dsp:txBody>
      <dsp:txXfrm rot="-5400000">
        <a:off x="1676934" y="1601249"/>
        <a:ext cx="4355805" cy="66503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690A12-DA6B-47F8-B124-CC869FF79416}">
      <dsp:nvSpPr>
        <dsp:cNvPr id="0" name=""/>
        <dsp:cNvSpPr/>
      </dsp:nvSpPr>
      <dsp:spPr>
        <a:xfrm rot="5400000">
          <a:off x="-15220" y="1109887"/>
          <a:ext cx="2047966" cy="1542696"/>
        </a:xfrm>
        <a:prstGeom prst="chevr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300" kern="1200" dirty="0" smtClean="0"/>
            <a:t>آزمایش</a:t>
          </a:r>
          <a:endParaRPr lang="en-US" sz="3300" kern="1200" dirty="0"/>
        </a:p>
      </dsp:txBody>
      <dsp:txXfrm rot="-5400000">
        <a:off x="237415" y="1628600"/>
        <a:ext cx="1542696" cy="505270"/>
      </dsp:txXfrm>
    </dsp:sp>
    <dsp:sp modelId="{874A7637-D254-42A8-BBE7-7511716D9840}">
      <dsp:nvSpPr>
        <dsp:cNvPr id="0" name=""/>
        <dsp:cNvSpPr/>
      </dsp:nvSpPr>
      <dsp:spPr>
        <a:xfrm rot="5400000">
          <a:off x="3593443" y="-1044763"/>
          <a:ext cx="640809" cy="4587730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kern="1200" dirty="0" smtClean="0">
              <a:cs typeface="B Nazanin" pitchFamily="2" charset="-78"/>
            </a:rPr>
            <a:t>کاربرد تغییرات شیمیایی در اندازه گیری حجم اکسیژ</a:t>
          </a:r>
          <a:r>
            <a:rPr lang="fa-IR" sz="1800" kern="1200" dirty="0" smtClean="0"/>
            <a:t>ن</a:t>
          </a:r>
          <a:endParaRPr lang="en-US" sz="1800" kern="1200" dirty="0"/>
        </a:p>
      </dsp:txBody>
      <dsp:txXfrm rot="-5400000">
        <a:off x="1619983" y="959979"/>
        <a:ext cx="4556448" cy="57824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1DAE1B-5204-4B2D-9829-C2A373286116}">
      <dsp:nvSpPr>
        <dsp:cNvPr id="0" name=""/>
        <dsp:cNvSpPr/>
      </dsp:nvSpPr>
      <dsp:spPr>
        <a:xfrm>
          <a:off x="357197" y="0"/>
          <a:ext cx="888507" cy="602764"/>
        </a:xfrm>
        <a:prstGeom prst="ellipse">
          <a:avLst/>
        </a:prstGeom>
        <a:noFill/>
        <a:ln w="25400" cap="flat" cmpd="sng" algn="ctr">
          <a:solidFill>
            <a:srgbClr val="FF66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kern="1200" dirty="0" smtClean="0">
              <a:solidFill>
                <a:schemeClr val="tx1"/>
              </a:solidFill>
            </a:rPr>
            <a:t>هوا </a:t>
          </a:r>
        </a:p>
        <a:p>
          <a:pPr lvl="0" algn="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kern="1200" dirty="0" smtClean="0">
              <a:solidFill>
                <a:schemeClr val="tx1"/>
              </a:solidFill>
            </a:rPr>
            <a:t>25میلی لیتر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487316" y="88273"/>
        <a:ext cx="628269" cy="42621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690A12-DA6B-47F8-B124-CC869FF79416}">
      <dsp:nvSpPr>
        <dsp:cNvPr id="0" name=""/>
        <dsp:cNvSpPr/>
      </dsp:nvSpPr>
      <dsp:spPr>
        <a:xfrm rot="5400000">
          <a:off x="-36815" y="1725644"/>
          <a:ext cx="2047966" cy="1542696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rgbClr val="00CC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300" kern="1200" dirty="0" smtClean="0"/>
            <a:t>آزمایش</a:t>
          </a:r>
          <a:endParaRPr lang="en-US" sz="3300" kern="1200" dirty="0"/>
        </a:p>
      </dsp:txBody>
      <dsp:txXfrm rot="-5400000">
        <a:off x="215820" y="2244357"/>
        <a:ext cx="1542696" cy="505270"/>
      </dsp:txXfrm>
    </dsp:sp>
    <dsp:sp modelId="{874A7637-D254-42A8-BBE7-7511716D9840}">
      <dsp:nvSpPr>
        <dsp:cNvPr id="0" name=""/>
        <dsp:cNvSpPr/>
      </dsp:nvSpPr>
      <dsp:spPr>
        <a:xfrm rot="5400000">
          <a:off x="3517912" y="-588445"/>
          <a:ext cx="640809" cy="4587730"/>
        </a:xfrm>
        <a:prstGeom prst="round2SameRect">
          <a:avLst/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kern="1200" dirty="0" smtClean="0">
              <a:cs typeface="B Nazanin" pitchFamily="2" charset="-78"/>
            </a:rPr>
            <a:t>تاثیر هوا بر مدت زمان سوختن شمع</a:t>
          </a:r>
          <a:endParaRPr lang="en-US" sz="2400" kern="1200" dirty="0"/>
        </a:p>
      </dsp:txBody>
      <dsp:txXfrm rot="-5400000">
        <a:off x="1544452" y="1416297"/>
        <a:ext cx="4556448" cy="57824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1DAE1B-5204-4B2D-9829-C2A373286116}">
      <dsp:nvSpPr>
        <dsp:cNvPr id="0" name=""/>
        <dsp:cNvSpPr/>
      </dsp:nvSpPr>
      <dsp:spPr>
        <a:xfrm>
          <a:off x="0" y="736"/>
          <a:ext cx="1498071" cy="1029921"/>
        </a:xfrm>
        <a:prstGeom prst="ellipse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200" kern="1200" dirty="0" smtClean="0"/>
            <a:t> ا</a:t>
          </a:r>
          <a:r>
            <a:rPr lang="fa-IR" sz="2200" kern="1200" dirty="0" smtClean="0">
              <a:solidFill>
                <a:srgbClr val="003300"/>
              </a:solidFill>
            </a:rPr>
            <a:t>محفظه ی شیشه ای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219387" y="151564"/>
        <a:ext cx="1059297" cy="72826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1DAE1B-5204-4B2D-9829-C2A373286116}">
      <dsp:nvSpPr>
        <dsp:cNvPr id="0" name=""/>
        <dsp:cNvSpPr/>
      </dsp:nvSpPr>
      <dsp:spPr>
        <a:xfrm>
          <a:off x="0" y="733"/>
          <a:ext cx="1498071" cy="1029921"/>
        </a:xfrm>
        <a:prstGeom prst="ellipse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solidFill>
                <a:schemeClr val="tx1"/>
              </a:solidFill>
            </a:rPr>
            <a:t>زمان خاموش شدن شمع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19387" y="151561"/>
        <a:ext cx="1059297" cy="72826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690A12-DA6B-47F8-B124-CC869FF79416}">
      <dsp:nvSpPr>
        <dsp:cNvPr id="0" name=""/>
        <dsp:cNvSpPr/>
      </dsp:nvSpPr>
      <dsp:spPr>
        <a:xfrm rot="5400000">
          <a:off x="-18319" y="686227"/>
          <a:ext cx="2088122" cy="15729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300" kern="1200" dirty="0" smtClean="0"/>
            <a:t>آزمایش</a:t>
          </a:r>
          <a:endParaRPr lang="en-US" sz="3300" kern="1200" dirty="0"/>
        </a:p>
      </dsp:txBody>
      <dsp:txXfrm rot="-5400000">
        <a:off x="239270" y="1215112"/>
        <a:ext cx="1572945" cy="515177"/>
      </dsp:txXfrm>
    </dsp:sp>
    <dsp:sp modelId="{874A7637-D254-42A8-BBE7-7511716D9840}">
      <dsp:nvSpPr>
        <dsp:cNvPr id="0" name=""/>
        <dsp:cNvSpPr/>
      </dsp:nvSpPr>
      <dsp:spPr>
        <a:xfrm rot="5400000">
          <a:off x="3634149" y="-1444523"/>
          <a:ext cx="653374" cy="4542542"/>
        </a:xfrm>
        <a:prstGeom prst="round2SameRect">
          <a:avLst/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kern="1200" dirty="0" smtClean="0">
              <a:cs typeface="B Nazanin" pitchFamily="2" charset="-78"/>
            </a:rPr>
            <a:t>تاثیرکاتالیزگر بر سرعت تغییرات شیمیایی</a:t>
          </a:r>
          <a:endParaRPr lang="en-US" sz="2400" kern="1200" dirty="0"/>
        </a:p>
      </dsp:txBody>
      <dsp:txXfrm rot="-5400000">
        <a:off x="1689566" y="531955"/>
        <a:ext cx="4510647" cy="58958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B0BCFF-76D7-472C-B53C-4A0F999FA4ED}">
      <dsp:nvSpPr>
        <dsp:cNvPr id="0" name=""/>
        <dsp:cNvSpPr/>
      </dsp:nvSpPr>
      <dsp:spPr>
        <a:xfrm>
          <a:off x="6014337" y="1641809"/>
          <a:ext cx="1902347" cy="951173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100" kern="1200"/>
            <a:t>نشانه های تغییر شیمیایی</a:t>
          </a:r>
          <a:endParaRPr lang="en-US" sz="2100" kern="1200"/>
        </a:p>
      </dsp:txBody>
      <dsp:txXfrm>
        <a:off x="6042196" y="1669668"/>
        <a:ext cx="1846629" cy="895455"/>
      </dsp:txXfrm>
    </dsp:sp>
    <dsp:sp modelId="{79214F17-492C-42B7-92E4-DB115BEED2E6}">
      <dsp:nvSpPr>
        <dsp:cNvPr id="0" name=""/>
        <dsp:cNvSpPr/>
      </dsp:nvSpPr>
      <dsp:spPr>
        <a:xfrm rot="14707178">
          <a:off x="4729548" y="1276793"/>
          <a:ext cx="180863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808638" y="2021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0800000">
        <a:off x="5588651" y="1251792"/>
        <a:ext cx="90431" cy="90431"/>
      </dsp:txXfrm>
    </dsp:sp>
    <dsp:sp modelId="{E2AD2742-130B-42CA-B806-AB81271769DB}">
      <dsp:nvSpPr>
        <dsp:cNvPr id="0" name=""/>
        <dsp:cNvSpPr/>
      </dsp:nvSpPr>
      <dsp:spPr>
        <a:xfrm>
          <a:off x="3351050" y="1033"/>
          <a:ext cx="1902347" cy="951173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100" kern="1200"/>
            <a:t>تولید گاز</a:t>
          </a:r>
          <a:endParaRPr lang="en-US" sz="2100" kern="1200"/>
        </a:p>
      </dsp:txBody>
      <dsp:txXfrm>
        <a:off x="3378909" y="28892"/>
        <a:ext cx="1846629" cy="895455"/>
      </dsp:txXfrm>
    </dsp:sp>
    <dsp:sp modelId="{9DA2CB7A-735A-4E4D-BA9A-AE00E1D0549F}">
      <dsp:nvSpPr>
        <dsp:cNvPr id="0" name=""/>
        <dsp:cNvSpPr/>
      </dsp:nvSpPr>
      <dsp:spPr>
        <a:xfrm rot="10800000">
          <a:off x="2590110" y="456406"/>
          <a:ext cx="76093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760939" y="20214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951556" y="457597"/>
        <a:ext cx="38046" cy="38046"/>
      </dsp:txXfrm>
    </dsp:sp>
    <dsp:sp modelId="{5A96D3DA-1757-4B44-89E7-2CE12A5F7CF7}">
      <dsp:nvSpPr>
        <dsp:cNvPr id="0" name=""/>
        <dsp:cNvSpPr/>
      </dsp:nvSpPr>
      <dsp:spPr>
        <a:xfrm>
          <a:off x="687762" y="1033"/>
          <a:ext cx="1902347" cy="951173"/>
        </a:xfrm>
        <a:prstGeom prst="roundRect">
          <a:avLst>
            <a:gd name="adj" fmla="val 10000"/>
          </a:avLst>
        </a:prstGeom>
        <a:solidFill>
          <a:srgbClr val="FF66CC"/>
        </a:soli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100" kern="1200" dirty="0" smtClean="0"/>
            <a:t>توليداكسيژن از آب اكسيژنه</a:t>
          </a:r>
          <a:endParaRPr lang="en-US" sz="2100" kern="1200" dirty="0"/>
        </a:p>
      </dsp:txBody>
      <dsp:txXfrm>
        <a:off x="715621" y="28892"/>
        <a:ext cx="1846629" cy="895455"/>
      </dsp:txXfrm>
    </dsp:sp>
    <dsp:sp modelId="{1D618B70-741D-4AB6-AD48-70131087CA9D}">
      <dsp:nvSpPr>
        <dsp:cNvPr id="0" name=""/>
        <dsp:cNvSpPr/>
      </dsp:nvSpPr>
      <dsp:spPr>
        <a:xfrm rot="12942401">
          <a:off x="5165317" y="1823718"/>
          <a:ext cx="93709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937099" y="2021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5610440" y="1820505"/>
        <a:ext cx="46854" cy="46854"/>
      </dsp:txXfrm>
    </dsp:sp>
    <dsp:sp modelId="{32601D3F-A990-4D7C-91B6-E768219E3B31}">
      <dsp:nvSpPr>
        <dsp:cNvPr id="0" name=""/>
        <dsp:cNvSpPr/>
      </dsp:nvSpPr>
      <dsp:spPr>
        <a:xfrm>
          <a:off x="3351050" y="1094883"/>
          <a:ext cx="1902347" cy="951173"/>
        </a:xfrm>
        <a:prstGeom prst="roundRect">
          <a:avLst>
            <a:gd name="adj" fmla="val 10000"/>
          </a:avLst>
        </a:prstGeom>
        <a:solidFill>
          <a:srgbClr val="FF99CC"/>
        </a:soli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100" kern="1200"/>
            <a:t>تغییر رنگ</a:t>
          </a:r>
          <a:endParaRPr lang="en-US" sz="2100" kern="1200"/>
        </a:p>
      </dsp:txBody>
      <dsp:txXfrm>
        <a:off x="3378909" y="1122742"/>
        <a:ext cx="1846629" cy="895455"/>
      </dsp:txXfrm>
    </dsp:sp>
    <dsp:sp modelId="{81AB9A24-929E-4A6A-9F9A-9D55AAB240DA}">
      <dsp:nvSpPr>
        <dsp:cNvPr id="0" name=""/>
        <dsp:cNvSpPr/>
      </dsp:nvSpPr>
      <dsp:spPr>
        <a:xfrm rot="10800000">
          <a:off x="2590110" y="1550256"/>
          <a:ext cx="76093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760939" y="20214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951556" y="1551447"/>
        <a:ext cx="38046" cy="38046"/>
      </dsp:txXfrm>
    </dsp:sp>
    <dsp:sp modelId="{183FE15A-7E46-4133-BA81-A03A03254237}">
      <dsp:nvSpPr>
        <dsp:cNvPr id="0" name=""/>
        <dsp:cNvSpPr/>
      </dsp:nvSpPr>
      <dsp:spPr>
        <a:xfrm>
          <a:off x="687762" y="1094883"/>
          <a:ext cx="1902347" cy="951173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100" kern="1200"/>
            <a:t>تغییر رنگ پرده در برابر نور</a:t>
          </a:r>
          <a:endParaRPr lang="en-US" sz="2100" kern="1200"/>
        </a:p>
      </dsp:txBody>
      <dsp:txXfrm>
        <a:off x="715621" y="1122742"/>
        <a:ext cx="1846629" cy="895455"/>
      </dsp:txXfrm>
    </dsp:sp>
    <dsp:sp modelId="{E4A54B8F-66BC-4BA0-9EC4-305605D17A8E}">
      <dsp:nvSpPr>
        <dsp:cNvPr id="0" name=""/>
        <dsp:cNvSpPr/>
      </dsp:nvSpPr>
      <dsp:spPr>
        <a:xfrm rot="8657599">
          <a:off x="5165317" y="2370643"/>
          <a:ext cx="93709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937099" y="2021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5610440" y="2367431"/>
        <a:ext cx="46854" cy="46854"/>
      </dsp:txXfrm>
    </dsp:sp>
    <dsp:sp modelId="{8261A427-1B27-45A5-96F6-5398DE3D739F}">
      <dsp:nvSpPr>
        <dsp:cNvPr id="0" name=""/>
        <dsp:cNvSpPr/>
      </dsp:nvSpPr>
      <dsp:spPr>
        <a:xfrm>
          <a:off x="3351050" y="2188734"/>
          <a:ext cx="1902347" cy="951173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100" kern="1200"/>
            <a:t>تغییر دما</a:t>
          </a:r>
          <a:endParaRPr lang="en-US" sz="2100" kern="1200"/>
        </a:p>
      </dsp:txBody>
      <dsp:txXfrm>
        <a:off x="3378909" y="2216593"/>
        <a:ext cx="1846629" cy="895455"/>
      </dsp:txXfrm>
    </dsp:sp>
    <dsp:sp modelId="{B51EC99B-AA36-48B9-B7AC-118128AD2AD5}">
      <dsp:nvSpPr>
        <dsp:cNvPr id="0" name=""/>
        <dsp:cNvSpPr/>
      </dsp:nvSpPr>
      <dsp:spPr>
        <a:xfrm rot="10800000">
          <a:off x="2590110" y="2644106"/>
          <a:ext cx="76093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760939" y="20214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951556" y="2645297"/>
        <a:ext cx="38046" cy="38046"/>
      </dsp:txXfrm>
    </dsp:sp>
    <dsp:sp modelId="{B3DE8A10-976F-4B6B-9844-22F15A617D07}">
      <dsp:nvSpPr>
        <dsp:cNvPr id="0" name=""/>
        <dsp:cNvSpPr/>
      </dsp:nvSpPr>
      <dsp:spPr>
        <a:xfrm>
          <a:off x="687762" y="2188734"/>
          <a:ext cx="1902347" cy="951173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100" kern="1200" dirty="0"/>
            <a:t>آب اکسیژنه هنگام تجزیه ظرف خود را گرم می کند</a:t>
          </a:r>
          <a:endParaRPr lang="en-US" sz="2100" kern="1200" dirty="0"/>
        </a:p>
      </dsp:txBody>
      <dsp:txXfrm>
        <a:off x="715621" y="2216593"/>
        <a:ext cx="1846629" cy="895455"/>
      </dsp:txXfrm>
    </dsp:sp>
    <dsp:sp modelId="{57E16226-FCD9-46CD-996F-EE1191CFF21F}">
      <dsp:nvSpPr>
        <dsp:cNvPr id="0" name=""/>
        <dsp:cNvSpPr/>
      </dsp:nvSpPr>
      <dsp:spPr>
        <a:xfrm rot="6892822">
          <a:off x="4729548" y="2917568"/>
          <a:ext cx="180863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808638" y="2021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0800000">
        <a:off x="5588651" y="2892567"/>
        <a:ext cx="90431" cy="90431"/>
      </dsp:txXfrm>
    </dsp:sp>
    <dsp:sp modelId="{3C4FB821-F51D-4FD2-BDB2-53259244FBC6}">
      <dsp:nvSpPr>
        <dsp:cNvPr id="0" name=""/>
        <dsp:cNvSpPr/>
      </dsp:nvSpPr>
      <dsp:spPr>
        <a:xfrm>
          <a:off x="3351050" y="3282584"/>
          <a:ext cx="1902347" cy="951173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100" kern="1200"/>
            <a:t>تولید گرما ونور</a:t>
          </a:r>
          <a:endParaRPr lang="en-US" sz="2100" kern="1200"/>
        </a:p>
      </dsp:txBody>
      <dsp:txXfrm>
        <a:off x="3378909" y="3310443"/>
        <a:ext cx="1846629" cy="895455"/>
      </dsp:txXfrm>
    </dsp:sp>
    <dsp:sp modelId="{2A913D92-6681-4EBB-8C8F-E5D3DA853CE5}">
      <dsp:nvSpPr>
        <dsp:cNvPr id="0" name=""/>
        <dsp:cNvSpPr/>
      </dsp:nvSpPr>
      <dsp:spPr>
        <a:xfrm rot="10800000">
          <a:off x="2590110" y="3737956"/>
          <a:ext cx="76093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760939" y="20214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951556" y="3739147"/>
        <a:ext cx="38046" cy="38046"/>
      </dsp:txXfrm>
    </dsp:sp>
    <dsp:sp modelId="{F1F625D7-1DF4-4280-A02D-6F601F92EC9F}">
      <dsp:nvSpPr>
        <dsp:cNvPr id="0" name=""/>
        <dsp:cNvSpPr/>
      </dsp:nvSpPr>
      <dsp:spPr>
        <a:xfrm>
          <a:off x="687762" y="3282584"/>
          <a:ext cx="1902347" cy="951173"/>
        </a:xfrm>
        <a:prstGeom prst="roundRect">
          <a:avLst>
            <a:gd name="adj" fmla="val 10000"/>
          </a:avLst>
        </a:prstGeom>
        <a:solidFill>
          <a:srgbClr val="793B9B"/>
        </a:soli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100" kern="1200"/>
            <a:t>به هنگام سوختن</a:t>
          </a:r>
          <a:endParaRPr lang="en-US" sz="2100" kern="1200"/>
        </a:p>
      </dsp:txBody>
      <dsp:txXfrm>
        <a:off x="715621" y="3310443"/>
        <a:ext cx="1846629" cy="8954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C72040-785C-41C2-AC82-E624866B1FA2}">
      <dsp:nvSpPr>
        <dsp:cNvPr id="0" name=""/>
        <dsp:cNvSpPr/>
      </dsp:nvSpPr>
      <dsp:spPr>
        <a:xfrm>
          <a:off x="995759" y="1686846"/>
          <a:ext cx="208887" cy="36067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6789"/>
              </a:lnTo>
              <a:lnTo>
                <a:pt x="208887" y="360678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368FFF-C3D0-4ADD-B9B9-4CED340E3D92}">
      <dsp:nvSpPr>
        <dsp:cNvPr id="0" name=""/>
        <dsp:cNvSpPr/>
      </dsp:nvSpPr>
      <dsp:spPr>
        <a:xfrm>
          <a:off x="995759" y="1686846"/>
          <a:ext cx="208887" cy="26180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8055"/>
              </a:lnTo>
              <a:lnTo>
                <a:pt x="208887" y="261805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649801-EFA9-45A0-A87E-8E405FC28FD9}">
      <dsp:nvSpPr>
        <dsp:cNvPr id="0" name=""/>
        <dsp:cNvSpPr/>
      </dsp:nvSpPr>
      <dsp:spPr>
        <a:xfrm>
          <a:off x="995759" y="1686846"/>
          <a:ext cx="208887" cy="16293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9321"/>
              </a:lnTo>
              <a:lnTo>
                <a:pt x="208887" y="162932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FC5202-BE51-4C44-A9C0-00592E403011}">
      <dsp:nvSpPr>
        <dsp:cNvPr id="0" name=""/>
        <dsp:cNvSpPr/>
      </dsp:nvSpPr>
      <dsp:spPr>
        <a:xfrm>
          <a:off x="995759" y="1686846"/>
          <a:ext cx="208887" cy="6405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0588"/>
              </a:lnTo>
              <a:lnTo>
                <a:pt x="208887" y="64058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4259E6-6AB6-40DC-B56A-6279E734B299}">
      <dsp:nvSpPr>
        <dsp:cNvPr id="0" name=""/>
        <dsp:cNvSpPr/>
      </dsp:nvSpPr>
      <dsp:spPr>
        <a:xfrm>
          <a:off x="1552792" y="697360"/>
          <a:ext cx="833878" cy="293194"/>
        </a:xfrm>
        <a:custGeom>
          <a:avLst/>
          <a:gdLst/>
          <a:ahLst/>
          <a:cxnLst/>
          <a:rect l="0" t="0" r="0" b="0"/>
          <a:pathLst>
            <a:path>
              <a:moveTo>
                <a:pt x="833878" y="0"/>
              </a:moveTo>
              <a:lnTo>
                <a:pt x="833878" y="146973"/>
              </a:lnTo>
              <a:lnTo>
                <a:pt x="0" y="146973"/>
              </a:lnTo>
              <a:lnTo>
                <a:pt x="0" y="29319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A2D217-2B2A-4407-BC94-7AD87A523E97}">
      <dsp:nvSpPr>
        <dsp:cNvPr id="0" name=""/>
        <dsp:cNvSpPr/>
      </dsp:nvSpPr>
      <dsp:spPr>
        <a:xfrm>
          <a:off x="2732616" y="1712761"/>
          <a:ext cx="157055" cy="3580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80873"/>
              </a:lnTo>
              <a:lnTo>
                <a:pt x="157055" y="358087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BEBF65-577F-4063-A8CC-ACA6262FDF6D}">
      <dsp:nvSpPr>
        <dsp:cNvPr id="0" name=""/>
        <dsp:cNvSpPr/>
      </dsp:nvSpPr>
      <dsp:spPr>
        <a:xfrm>
          <a:off x="2732616" y="1712761"/>
          <a:ext cx="157055" cy="25921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2139"/>
              </a:lnTo>
              <a:lnTo>
                <a:pt x="157055" y="259213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5280EE-B372-48F3-8FEA-155BE2FBA7FA}">
      <dsp:nvSpPr>
        <dsp:cNvPr id="0" name=""/>
        <dsp:cNvSpPr/>
      </dsp:nvSpPr>
      <dsp:spPr>
        <a:xfrm>
          <a:off x="2732616" y="1712761"/>
          <a:ext cx="157055" cy="1603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3405"/>
              </a:lnTo>
              <a:lnTo>
                <a:pt x="157055" y="160340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BDF091-B0D2-413E-A454-D972AFE8A02E}">
      <dsp:nvSpPr>
        <dsp:cNvPr id="0" name=""/>
        <dsp:cNvSpPr/>
      </dsp:nvSpPr>
      <dsp:spPr>
        <a:xfrm>
          <a:off x="2732616" y="1712761"/>
          <a:ext cx="157055" cy="6146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4672"/>
              </a:lnTo>
              <a:lnTo>
                <a:pt x="157055" y="61467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09EE15-23A8-4EBD-830E-132487DBB56B}">
      <dsp:nvSpPr>
        <dsp:cNvPr id="0" name=""/>
        <dsp:cNvSpPr/>
      </dsp:nvSpPr>
      <dsp:spPr>
        <a:xfrm>
          <a:off x="2386671" y="697360"/>
          <a:ext cx="902978" cy="319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889"/>
              </a:lnTo>
              <a:lnTo>
                <a:pt x="902978" y="172889"/>
              </a:lnTo>
              <a:lnTo>
                <a:pt x="902978" y="31911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AB01CC-C661-4CB7-8744-CF012BF02E71}">
      <dsp:nvSpPr>
        <dsp:cNvPr id="0" name=""/>
        <dsp:cNvSpPr/>
      </dsp:nvSpPr>
      <dsp:spPr>
        <a:xfrm>
          <a:off x="1420532" y="1068"/>
          <a:ext cx="1932278" cy="696291"/>
        </a:xfrm>
        <a:prstGeom prst="rect">
          <a:avLst/>
        </a:prstGeom>
        <a:solidFill>
          <a:srgbClr val="FF66CC"/>
        </a:soli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kern="1200" smtClean="0">
              <a:solidFill>
                <a:schemeClr val="tx1"/>
              </a:solidFill>
              <a:cs typeface="B Titr" pitchFamily="2" charset="-78"/>
            </a:rPr>
            <a:t>تغییرات شیمیایی</a:t>
          </a:r>
          <a:endParaRPr lang="en-US" sz="1700" kern="1200" dirty="0">
            <a:solidFill>
              <a:schemeClr val="tx1"/>
            </a:solidFill>
            <a:cs typeface="B Titr" pitchFamily="2" charset="-78"/>
          </a:endParaRPr>
        </a:p>
      </dsp:txBody>
      <dsp:txXfrm>
        <a:off x="1420532" y="1068"/>
        <a:ext cx="1932278" cy="696291"/>
      </dsp:txXfrm>
    </dsp:sp>
    <dsp:sp modelId="{F4579BD6-AFC1-4836-B4D0-7D002887FC03}">
      <dsp:nvSpPr>
        <dsp:cNvPr id="0" name=""/>
        <dsp:cNvSpPr/>
      </dsp:nvSpPr>
      <dsp:spPr>
        <a:xfrm>
          <a:off x="2593358" y="1016470"/>
          <a:ext cx="1392582" cy="69629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kern="1200" smtClean="0">
              <a:solidFill>
                <a:schemeClr val="tx1"/>
              </a:solidFill>
              <a:cs typeface="B Nazanin" pitchFamily="2" charset="-78"/>
            </a:rPr>
            <a:t>مفید</a:t>
          </a:r>
          <a:endParaRPr lang="en-US" sz="1700" kern="1200">
            <a:solidFill>
              <a:schemeClr val="tx1"/>
            </a:solidFill>
            <a:cs typeface="B Nazanin" pitchFamily="2" charset="-78"/>
          </a:endParaRPr>
        </a:p>
      </dsp:txBody>
      <dsp:txXfrm>
        <a:off x="2593358" y="1016470"/>
        <a:ext cx="1392582" cy="696291"/>
      </dsp:txXfrm>
    </dsp:sp>
    <dsp:sp modelId="{00677957-E079-416B-BC63-E55E6ADA70E6}">
      <dsp:nvSpPr>
        <dsp:cNvPr id="0" name=""/>
        <dsp:cNvSpPr/>
      </dsp:nvSpPr>
      <dsp:spPr>
        <a:xfrm>
          <a:off x="2889672" y="1979288"/>
          <a:ext cx="1392582" cy="69629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kern="1200" smtClean="0">
              <a:solidFill>
                <a:schemeClr val="tx1"/>
              </a:solidFill>
            </a:rPr>
            <a:t>سوختن گاز شهری </a:t>
          </a:r>
          <a:endParaRPr lang="en-US" sz="1700" kern="1200">
            <a:solidFill>
              <a:schemeClr val="tx1"/>
            </a:solidFill>
          </a:endParaRPr>
        </a:p>
      </dsp:txBody>
      <dsp:txXfrm>
        <a:off x="2889672" y="1979288"/>
        <a:ext cx="1392582" cy="696291"/>
      </dsp:txXfrm>
    </dsp:sp>
    <dsp:sp modelId="{65F14D83-B073-4866-B301-5224FA54A7A0}">
      <dsp:nvSpPr>
        <dsp:cNvPr id="0" name=""/>
        <dsp:cNvSpPr/>
      </dsp:nvSpPr>
      <dsp:spPr>
        <a:xfrm>
          <a:off x="2889672" y="2968022"/>
          <a:ext cx="1392582" cy="69629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kern="1200" smtClean="0">
              <a:solidFill>
                <a:schemeClr val="tx1"/>
              </a:solidFill>
            </a:rPr>
            <a:t>هضم</a:t>
          </a:r>
          <a:r>
            <a:rPr lang="fa-IR" sz="1700" kern="1200" baseline="0" smtClean="0">
              <a:solidFill>
                <a:schemeClr val="tx1"/>
              </a:solidFill>
            </a:rPr>
            <a:t> غذا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2889672" y="2968022"/>
        <a:ext cx="1392582" cy="696291"/>
      </dsp:txXfrm>
    </dsp:sp>
    <dsp:sp modelId="{12BBDFC4-FAF6-44DF-9FFF-0B7B14FC04DF}">
      <dsp:nvSpPr>
        <dsp:cNvPr id="0" name=""/>
        <dsp:cNvSpPr/>
      </dsp:nvSpPr>
      <dsp:spPr>
        <a:xfrm>
          <a:off x="2889672" y="3956755"/>
          <a:ext cx="1392582" cy="69629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kern="1200" smtClean="0">
              <a:solidFill>
                <a:schemeClr val="tx1"/>
              </a:solidFill>
            </a:rPr>
            <a:t>فساد برگ درخت در کف جنگل</a:t>
          </a:r>
          <a:endParaRPr lang="en-US" sz="1700" kern="1200">
            <a:solidFill>
              <a:schemeClr val="tx1"/>
            </a:solidFill>
          </a:endParaRPr>
        </a:p>
      </dsp:txBody>
      <dsp:txXfrm>
        <a:off x="2889672" y="3956755"/>
        <a:ext cx="1392582" cy="696291"/>
      </dsp:txXfrm>
    </dsp:sp>
    <dsp:sp modelId="{74245F8C-1DF1-4A8C-9607-D541EC2B1F60}">
      <dsp:nvSpPr>
        <dsp:cNvPr id="0" name=""/>
        <dsp:cNvSpPr/>
      </dsp:nvSpPr>
      <dsp:spPr>
        <a:xfrm>
          <a:off x="2889672" y="4945489"/>
          <a:ext cx="1392582" cy="69629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kern="1200" smtClean="0">
              <a:solidFill>
                <a:schemeClr val="tx1"/>
              </a:solidFill>
            </a:rPr>
            <a:t>پختن غذا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2889672" y="4945489"/>
        <a:ext cx="1392582" cy="696291"/>
      </dsp:txXfrm>
    </dsp:sp>
    <dsp:sp modelId="{32320E1A-09F7-40D1-9727-652D6174BFD4}">
      <dsp:nvSpPr>
        <dsp:cNvPr id="0" name=""/>
        <dsp:cNvSpPr/>
      </dsp:nvSpPr>
      <dsp:spPr>
        <a:xfrm>
          <a:off x="856501" y="990554"/>
          <a:ext cx="1392582" cy="69629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kern="1200" smtClean="0">
              <a:solidFill>
                <a:schemeClr val="tx1"/>
              </a:solidFill>
              <a:cs typeface="B Nazanin" pitchFamily="2" charset="-78"/>
            </a:rPr>
            <a:t>مضر</a:t>
          </a:r>
          <a:endParaRPr lang="en-US" sz="1700" kern="1200">
            <a:solidFill>
              <a:schemeClr val="tx1"/>
            </a:solidFill>
            <a:cs typeface="B Nazanin" pitchFamily="2" charset="-78"/>
          </a:endParaRPr>
        </a:p>
      </dsp:txBody>
      <dsp:txXfrm>
        <a:off x="856501" y="990554"/>
        <a:ext cx="1392582" cy="696291"/>
      </dsp:txXfrm>
    </dsp:sp>
    <dsp:sp modelId="{6BBE7A44-ADDE-444D-9901-7D4AF9E34948}">
      <dsp:nvSpPr>
        <dsp:cNvPr id="0" name=""/>
        <dsp:cNvSpPr/>
      </dsp:nvSpPr>
      <dsp:spPr>
        <a:xfrm>
          <a:off x="1204646" y="1979288"/>
          <a:ext cx="1392582" cy="69629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kern="1200" smtClean="0">
              <a:solidFill>
                <a:schemeClr val="tx1"/>
              </a:solidFill>
            </a:rPr>
            <a:t>تغییر رنگ پرده در برابر نور خورشید</a:t>
          </a:r>
          <a:endParaRPr lang="en-US" sz="1700" kern="1200">
            <a:solidFill>
              <a:schemeClr val="tx1"/>
            </a:solidFill>
          </a:endParaRPr>
        </a:p>
      </dsp:txBody>
      <dsp:txXfrm>
        <a:off x="1204646" y="1979288"/>
        <a:ext cx="1392582" cy="696291"/>
      </dsp:txXfrm>
    </dsp:sp>
    <dsp:sp modelId="{AB2F4388-F4D6-480B-8A15-20766FC52B72}">
      <dsp:nvSpPr>
        <dsp:cNvPr id="0" name=""/>
        <dsp:cNvSpPr/>
      </dsp:nvSpPr>
      <dsp:spPr>
        <a:xfrm>
          <a:off x="1204646" y="2968022"/>
          <a:ext cx="1392582" cy="69629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kern="1200" smtClean="0">
              <a:solidFill>
                <a:schemeClr val="tx1"/>
              </a:solidFill>
            </a:rPr>
            <a:t>سوختن جنگل</a:t>
          </a:r>
          <a:endParaRPr lang="en-US" sz="1700" kern="1200">
            <a:solidFill>
              <a:schemeClr val="tx1"/>
            </a:solidFill>
          </a:endParaRPr>
        </a:p>
      </dsp:txBody>
      <dsp:txXfrm>
        <a:off x="1204646" y="2968022"/>
        <a:ext cx="1392582" cy="696291"/>
      </dsp:txXfrm>
    </dsp:sp>
    <dsp:sp modelId="{DFFE7319-69B5-4D97-B2BA-8A487096FE39}">
      <dsp:nvSpPr>
        <dsp:cNvPr id="0" name=""/>
        <dsp:cNvSpPr/>
      </dsp:nvSpPr>
      <dsp:spPr>
        <a:xfrm>
          <a:off x="1204646" y="3956755"/>
          <a:ext cx="1392582" cy="69629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kern="1200" smtClean="0">
              <a:solidFill>
                <a:schemeClr val="tx1"/>
              </a:solidFill>
            </a:rPr>
            <a:t>کپک زدن نان         </a:t>
          </a:r>
          <a:endParaRPr lang="en-US" sz="1700" kern="1200">
            <a:solidFill>
              <a:schemeClr val="tx1"/>
            </a:solidFill>
          </a:endParaRPr>
        </a:p>
      </dsp:txBody>
      <dsp:txXfrm>
        <a:off x="1204646" y="3956755"/>
        <a:ext cx="1392582" cy="696291"/>
      </dsp:txXfrm>
    </dsp:sp>
    <dsp:sp modelId="{81A8AA57-36C7-456D-8F05-F6C56E4B2081}">
      <dsp:nvSpPr>
        <dsp:cNvPr id="0" name=""/>
        <dsp:cNvSpPr/>
      </dsp:nvSpPr>
      <dsp:spPr>
        <a:xfrm>
          <a:off x="1204646" y="4945489"/>
          <a:ext cx="1392582" cy="69629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kern="1200" smtClean="0">
              <a:solidFill>
                <a:schemeClr val="tx1"/>
              </a:solidFill>
            </a:rPr>
            <a:t>زنگ زدن نرده های آهنی    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1204646" y="4945489"/>
        <a:ext cx="1392582" cy="69629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06B925-88C7-4D16-85F2-86B7E99A1296}">
      <dsp:nvSpPr>
        <dsp:cNvPr id="0" name=""/>
        <dsp:cNvSpPr/>
      </dsp:nvSpPr>
      <dsp:spPr>
        <a:xfrm>
          <a:off x="5101147" y="1594761"/>
          <a:ext cx="1822012" cy="9110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900" kern="1200"/>
            <a:t>عوامل موثر بر سرعت تغییرات شیمیایی</a:t>
          </a:r>
          <a:endParaRPr lang="en-US" sz="1900" kern="1200"/>
        </a:p>
      </dsp:txBody>
      <dsp:txXfrm>
        <a:off x="5127829" y="1621443"/>
        <a:ext cx="1768648" cy="857642"/>
      </dsp:txXfrm>
    </dsp:sp>
    <dsp:sp modelId="{A33395DC-1596-49D2-90FE-B99A842EBB1F}">
      <dsp:nvSpPr>
        <dsp:cNvPr id="0" name=""/>
        <dsp:cNvSpPr/>
      </dsp:nvSpPr>
      <dsp:spPr>
        <a:xfrm rot="14713317">
          <a:off x="3873033" y="1244526"/>
          <a:ext cx="1730829" cy="39990"/>
        </a:xfrm>
        <a:custGeom>
          <a:avLst/>
          <a:gdLst/>
          <a:ahLst/>
          <a:cxnLst/>
          <a:rect l="0" t="0" r="0" b="0"/>
          <a:pathLst>
            <a:path>
              <a:moveTo>
                <a:pt x="0" y="19995"/>
              </a:moveTo>
              <a:lnTo>
                <a:pt x="1730829" y="199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0800000">
        <a:off x="4695177" y="1221251"/>
        <a:ext cx="86541" cy="86541"/>
      </dsp:txXfrm>
    </dsp:sp>
    <dsp:sp modelId="{9C93E305-4BB9-4743-8E43-BBCDD5140E46}">
      <dsp:nvSpPr>
        <dsp:cNvPr id="0" name=""/>
        <dsp:cNvSpPr/>
      </dsp:nvSpPr>
      <dsp:spPr>
        <a:xfrm>
          <a:off x="2553736" y="23275"/>
          <a:ext cx="1822012" cy="911006"/>
        </a:xfrm>
        <a:prstGeom prst="roundRect">
          <a:avLst>
            <a:gd name="adj" fmla="val 10000"/>
          </a:avLst>
        </a:prstGeom>
        <a:solidFill>
          <a:srgbClr val="D204D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900" kern="1200"/>
            <a:t>سطح تماس</a:t>
          </a:r>
          <a:endParaRPr lang="en-US" sz="1900" kern="1200"/>
        </a:p>
      </dsp:txBody>
      <dsp:txXfrm>
        <a:off x="2580418" y="49957"/>
        <a:ext cx="1768648" cy="857642"/>
      </dsp:txXfrm>
    </dsp:sp>
    <dsp:sp modelId="{0E00CD21-1FF7-427A-B628-35D029A104F5}">
      <dsp:nvSpPr>
        <dsp:cNvPr id="0" name=""/>
        <dsp:cNvSpPr/>
      </dsp:nvSpPr>
      <dsp:spPr>
        <a:xfrm rot="10800000">
          <a:off x="1824931" y="458783"/>
          <a:ext cx="728805" cy="39990"/>
        </a:xfrm>
        <a:custGeom>
          <a:avLst/>
          <a:gdLst/>
          <a:ahLst/>
          <a:cxnLst/>
          <a:rect l="0" t="0" r="0" b="0"/>
          <a:pathLst>
            <a:path>
              <a:moveTo>
                <a:pt x="0" y="19995"/>
              </a:moveTo>
              <a:lnTo>
                <a:pt x="728805" y="199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171113" y="460558"/>
        <a:ext cx="36440" cy="36440"/>
      </dsp:txXfrm>
    </dsp:sp>
    <dsp:sp modelId="{197A5C12-E012-4506-9EA9-A6BC58CDD134}">
      <dsp:nvSpPr>
        <dsp:cNvPr id="0" name=""/>
        <dsp:cNvSpPr/>
      </dsp:nvSpPr>
      <dsp:spPr>
        <a:xfrm>
          <a:off x="2918" y="23275"/>
          <a:ext cx="1822012" cy="911006"/>
        </a:xfrm>
        <a:prstGeom prst="roundRect">
          <a:avLst>
            <a:gd name="adj" fmla="val 10000"/>
          </a:avLst>
        </a:prstGeom>
        <a:solidFill>
          <a:srgbClr val="D303A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900" kern="1200" dirty="0"/>
            <a:t>چوب های نازک سریع تر از چوب های ضخیم می سوزد</a:t>
          </a:r>
          <a:endParaRPr lang="en-US" sz="1900" kern="1200" dirty="0"/>
        </a:p>
      </dsp:txBody>
      <dsp:txXfrm>
        <a:off x="29600" y="49957"/>
        <a:ext cx="1768648" cy="857642"/>
      </dsp:txXfrm>
    </dsp:sp>
    <dsp:sp modelId="{BD2AECF1-1D40-4FD2-B405-B5A332354EB8}">
      <dsp:nvSpPr>
        <dsp:cNvPr id="0" name=""/>
        <dsp:cNvSpPr/>
      </dsp:nvSpPr>
      <dsp:spPr>
        <a:xfrm rot="12833569">
          <a:off x="4242635" y="1768674"/>
          <a:ext cx="938221" cy="39990"/>
        </a:xfrm>
        <a:custGeom>
          <a:avLst/>
          <a:gdLst/>
          <a:ahLst/>
          <a:cxnLst/>
          <a:rect l="0" t="0" r="0" b="0"/>
          <a:pathLst>
            <a:path>
              <a:moveTo>
                <a:pt x="0" y="19995"/>
              </a:moveTo>
              <a:lnTo>
                <a:pt x="938221" y="199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688291" y="1765213"/>
        <a:ext cx="46911" cy="46911"/>
      </dsp:txXfrm>
    </dsp:sp>
    <dsp:sp modelId="{1B9921A0-B99C-4A0A-A60B-9D34D8E3383F}">
      <dsp:nvSpPr>
        <dsp:cNvPr id="0" name=""/>
        <dsp:cNvSpPr/>
      </dsp:nvSpPr>
      <dsp:spPr>
        <a:xfrm>
          <a:off x="2500333" y="1071570"/>
          <a:ext cx="1822012" cy="911006"/>
        </a:xfrm>
        <a:prstGeom prst="roundRect">
          <a:avLst>
            <a:gd name="adj" fmla="val 10000"/>
          </a:avLst>
        </a:prstGeom>
        <a:solidFill>
          <a:srgbClr val="4ED10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900" kern="1200"/>
            <a:t>دما </a:t>
          </a:r>
          <a:endParaRPr lang="en-US" sz="1900" kern="1200"/>
        </a:p>
      </dsp:txBody>
      <dsp:txXfrm>
        <a:off x="2527015" y="1098252"/>
        <a:ext cx="1768648" cy="857642"/>
      </dsp:txXfrm>
    </dsp:sp>
    <dsp:sp modelId="{6C82DA40-FCB1-4E5D-8B0D-6293366D36A8}">
      <dsp:nvSpPr>
        <dsp:cNvPr id="0" name=""/>
        <dsp:cNvSpPr/>
      </dsp:nvSpPr>
      <dsp:spPr>
        <a:xfrm rot="10803246">
          <a:off x="1824931" y="1506760"/>
          <a:ext cx="675402" cy="39990"/>
        </a:xfrm>
        <a:custGeom>
          <a:avLst/>
          <a:gdLst/>
          <a:ahLst/>
          <a:cxnLst/>
          <a:rect l="0" t="0" r="0" b="0"/>
          <a:pathLst>
            <a:path>
              <a:moveTo>
                <a:pt x="0" y="19995"/>
              </a:moveTo>
              <a:lnTo>
                <a:pt x="675402" y="199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145747" y="1509870"/>
        <a:ext cx="33770" cy="33770"/>
      </dsp:txXfrm>
    </dsp:sp>
    <dsp:sp modelId="{27BC6172-A773-49A9-BA62-898A5133107B}">
      <dsp:nvSpPr>
        <dsp:cNvPr id="0" name=""/>
        <dsp:cNvSpPr/>
      </dsp:nvSpPr>
      <dsp:spPr>
        <a:xfrm>
          <a:off x="2918" y="1070933"/>
          <a:ext cx="1822012" cy="911006"/>
        </a:xfrm>
        <a:prstGeom prst="roundRect">
          <a:avLst>
            <a:gd name="adj" fmla="val 10000"/>
          </a:avLst>
        </a:prstGeom>
        <a:solidFill>
          <a:srgbClr val="2245B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900" kern="1200" dirty="0"/>
            <a:t>گوشت یخ زده دیرفاسد </a:t>
          </a:r>
          <a:r>
            <a:rPr lang="ar-SA" sz="1900" kern="1200" dirty="0" smtClean="0"/>
            <a:t>می</a:t>
          </a:r>
          <a:r>
            <a:rPr lang="fa-IR" sz="1900" kern="1200" dirty="0" smtClean="0"/>
            <a:t> </a:t>
          </a:r>
          <a:r>
            <a:rPr lang="ar-SA" sz="1900" kern="1200" dirty="0" smtClean="0"/>
            <a:t>شود      </a:t>
          </a:r>
          <a:endParaRPr lang="en-US" sz="1900" kern="1200" dirty="0"/>
        </a:p>
      </dsp:txBody>
      <dsp:txXfrm>
        <a:off x="29600" y="1097615"/>
        <a:ext cx="1768648" cy="857642"/>
      </dsp:txXfrm>
    </dsp:sp>
    <dsp:sp modelId="{54B4FF31-BDBE-4F34-9FA0-7D9FDD0BAADF}">
      <dsp:nvSpPr>
        <dsp:cNvPr id="0" name=""/>
        <dsp:cNvSpPr/>
      </dsp:nvSpPr>
      <dsp:spPr>
        <a:xfrm rot="8649958">
          <a:off x="4291067" y="2292184"/>
          <a:ext cx="894761" cy="39990"/>
        </a:xfrm>
        <a:custGeom>
          <a:avLst/>
          <a:gdLst/>
          <a:ahLst/>
          <a:cxnLst/>
          <a:rect l="0" t="0" r="0" b="0"/>
          <a:pathLst>
            <a:path>
              <a:moveTo>
                <a:pt x="0" y="19995"/>
              </a:moveTo>
              <a:lnTo>
                <a:pt x="894761" y="199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716079" y="2289810"/>
        <a:ext cx="44738" cy="44738"/>
      </dsp:txXfrm>
    </dsp:sp>
    <dsp:sp modelId="{559709C3-EB71-4E1F-97DC-6A6C5504271D}">
      <dsp:nvSpPr>
        <dsp:cNvPr id="0" name=""/>
        <dsp:cNvSpPr/>
      </dsp:nvSpPr>
      <dsp:spPr>
        <a:xfrm>
          <a:off x="2553736" y="2118590"/>
          <a:ext cx="1822012" cy="911006"/>
        </a:xfrm>
        <a:prstGeom prst="roundRect">
          <a:avLst>
            <a:gd name="adj" fmla="val 10000"/>
          </a:avLst>
        </a:prstGeom>
        <a:solidFill>
          <a:srgbClr val="2D93E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900" kern="1200"/>
            <a:t>نوع ماده</a:t>
          </a:r>
          <a:endParaRPr lang="en-US" sz="1900" kern="1200"/>
        </a:p>
      </dsp:txBody>
      <dsp:txXfrm>
        <a:off x="2580418" y="2145272"/>
        <a:ext cx="1768648" cy="857642"/>
      </dsp:txXfrm>
    </dsp:sp>
    <dsp:sp modelId="{87E8861C-5693-4513-8A24-249A4DA41894}">
      <dsp:nvSpPr>
        <dsp:cNvPr id="0" name=""/>
        <dsp:cNvSpPr/>
      </dsp:nvSpPr>
      <dsp:spPr>
        <a:xfrm rot="10800000">
          <a:off x="1824931" y="2554098"/>
          <a:ext cx="728805" cy="39990"/>
        </a:xfrm>
        <a:custGeom>
          <a:avLst/>
          <a:gdLst/>
          <a:ahLst/>
          <a:cxnLst/>
          <a:rect l="0" t="0" r="0" b="0"/>
          <a:pathLst>
            <a:path>
              <a:moveTo>
                <a:pt x="0" y="19995"/>
              </a:moveTo>
              <a:lnTo>
                <a:pt x="728805" y="199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171113" y="2555873"/>
        <a:ext cx="36440" cy="36440"/>
      </dsp:txXfrm>
    </dsp:sp>
    <dsp:sp modelId="{AD48E2F3-2BE2-45F3-A835-C928A1BD00CA}">
      <dsp:nvSpPr>
        <dsp:cNvPr id="0" name=""/>
        <dsp:cNvSpPr/>
      </dsp:nvSpPr>
      <dsp:spPr>
        <a:xfrm>
          <a:off x="2918" y="2118590"/>
          <a:ext cx="1822012" cy="911006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900" kern="1200"/>
            <a:t>بنزین سریع تر ازنفت می سوزد</a:t>
          </a:r>
          <a:endParaRPr lang="en-US" sz="1900" kern="1200"/>
        </a:p>
      </dsp:txBody>
      <dsp:txXfrm>
        <a:off x="29600" y="2145272"/>
        <a:ext cx="1768648" cy="857642"/>
      </dsp:txXfrm>
    </dsp:sp>
    <dsp:sp modelId="{3A76A1EF-60A2-4379-A4C1-A1CA5792FE78}">
      <dsp:nvSpPr>
        <dsp:cNvPr id="0" name=""/>
        <dsp:cNvSpPr/>
      </dsp:nvSpPr>
      <dsp:spPr>
        <a:xfrm rot="6886683">
          <a:off x="3873033" y="2816012"/>
          <a:ext cx="1730829" cy="39990"/>
        </a:xfrm>
        <a:custGeom>
          <a:avLst/>
          <a:gdLst/>
          <a:ahLst/>
          <a:cxnLst/>
          <a:rect l="0" t="0" r="0" b="0"/>
          <a:pathLst>
            <a:path>
              <a:moveTo>
                <a:pt x="0" y="19995"/>
              </a:moveTo>
              <a:lnTo>
                <a:pt x="1730829" y="199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0800000">
        <a:off x="4695177" y="2792737"/>
        <a:ext cx="86541" cy="86541"/>
      </dsp:txXfrm>
    </dsp:sp>
    <dsp:sp modelId="{19E81F89-8843-4B66-B878-A1182ED44C4B}">
      <dsp:nvSpPr>
        <dsp:cNvPr id="0" name=""/>
        <dsp:cNvSpPr/>
      </dsp:nvSpPr>
      <dsp:spPr>
        <a:xfrm>
          <a:off x="2553736" y="3166247"/>
          <a:ext cx="1822012" cy="911006"/>
        </a:xfrm>
        <a:prstGeom prst="roundRect">
          <a:avLst>
            <a:gd name="adj" fmla="val 10000"/>
          </a:avLst>
        </a:prstGeom>
        <a:solidFill>
          <a:srgbClr val="FF99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900" kern="1200"/>
            <a:t>کاتالیزگر</a:t>
          </a:r>
          <a:endParaRPr lang="en-US" sz="1900" kern="1200"/>
        </a:p>
      </dsp:txBody>
      <dsp:txXfrm>
        <a:off x="2580418" y="3192929"/>
        <a:ext cx="1768648" cy="857642"/>
      </dsp:txXfrm>
    </dsp:sp>
    <dsp:sp modelId="{9E1182D8-19DB-49C0-B338-481EB2DB909C}">
      <dsp:nvSpPr>
        <dsp:cNvPr id="0" name=""/>
        <dsp:cNvSpPr/>
      </dsp:nvSpPr>
      <dsp:spPr>
        <a:xfrm rot="10800000">
          <a:off x="1824931" y="3601755"/>
          <a:ext cx="728805" cy="39990"/>
        </a:xfrm>
        <a:custGeom>
          <a:avLst/>
          <a:gdLst/>
          <a:ahLst/>
          <a:cxnLst/>
          <a:rect l="0" t="0" r="0" b="0"/>
          <a:pathLst>
            <a:path>
              <a:moveTo>
                <a:pt x="0" y="19995"/>
              </a:moveTo>
              <a:lnTo>
                <a:pt x="728805" y="199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171113" y="3603530"/>
        <a:ext cx="36440" cy="36440"/>
      </dsp:txXfrm>
    </dsp:sp>
    <dsp:sp modelId="{7CCBDE93-5ED9-442E-AA87-DFD251CD6464}">
      <dsp:nvSpPr>
        <dsp:cNvPr id="0" name=""/>
        <dsp:cNvSpPr/>
      </dsp:nvSpPr>
      <dsp:spPr>
        <a:xfrm>
          <a:off x="2918" y="3166247"/>
          <a:ext cx="1822012" cy="911006"/>
        </a:xfrm>
        <a:prstGeom prst="roundRect">
          <a:avLst>
            <a:gd name="adj" fmla="val 10000"/>
          </a:avLst>
        </a:prstGeom>
        <a:solidFill>
          <a:srgbClr val="00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900" kern="1200"/>
            <a:t>خاک سوختن قند را سریع تر می کند</a:t>
          </a:r>
          <a:endParaRPr lang="en-US" sz="1900" kern="1200"/>
        </a:p>
      </dsp:txBody>
      <dsp:txXfrm>
        <a:off x="29600" y="3192929"/>
        <a:ext cx="1768648" cy="8576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4E494A-55C7-4E39-9851-33DB466577B4}">
      <dsp:nvSpPr>
        <dsp:cNvPr id="0" name=""/>
        <dsp:cNvSpPr/>
      </dsp:nvSpPr>
      <dsp:spPr>
        <a:xfrm>
          <a:off x="6640308" y="2880323"/>
          <a:ext cx="1561110" cy="1275888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solidFill>
                <a:schemeClr val="tx1"/>
              </a:solidFill>
            </a:rPr>
            <a:t>مواردي ازکاربرد </a:t>
          </a:r>
          <a:r>
            <a:rPr lang="fa-IR" sz="2000" kern="1200" dirty="0">
              <a:solidFill>
                <a:schemeClr val="tx1"/>
              </a:solidFill>
            </a:rPr>
            <a:t>تغییرات شیمیایی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6677677" y="2917692"/>
        <a:ext cx="1486372" cy="1201150"/>
      </dsp:txXfrm>
    </dsp:sp>
    <dsp:sp modelId="{2971B603-8531-4748-AF41-0CFAC3D46B65}">
      <dsp:nvSpPr>
        <dsp:cNvPr id="0" name=""/>
        <dsp:cNvSpPr/>
      </dsp:nvSpPr>
      <dsp:spPr>
        <a:xfrm rot="13847531">
          <a:off x="5839006" y="3125653"/>
          <a:ext cx="981906" cy="24389"/>
        </a:xfrm>
        <a:custGeom>
          <a:avLst/>
          <a:gdLst/>
          <a:ahLst/>
          <a:cxnLst/>
          <a:rect l="0" t="0" r="0" b="0"/>
          <a:pathLst>
            <a:path>
              <a:moveTo>
                <a:pt x="0" y="12194"/>
              </a:moveTo>
              <a:lnTo>
                <a:pt x="981906" y="12194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 rot="10800000">
        <a:off x="6305411" y="3113300"/>
        <a:ext cx="49095" cy="49095"/>
      </dsp:txXfrm>
    </dsp:sp>
    <dsp:sp modelId="{9CD26006-CAD0-44BA-B580-17DEFBC5065F}">
      <dsp:nvSpPr>
        <dsp:cNvPr id="0" name=""/>
        <dsp:cNvSpPr/>
      </dsp:nvSpPr>
      <dsp:spPr>
        <a:xfrm>
          <a:off x="4458499" y="2367151"/>
          <a:ext cx="1561110" cy="780555"/>
        </a:xfrm>
        <a:prstGeom prst="roundRect">
          <a:avLst>
            <a:gd name="adj" fmla="val 10000"/>
          </a:avLst>
        </a:prstGeom>
        <a:solidFill>
          <a:srgbClr val="D303A6"/>
        </a:soli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solidFill>
                <a:schemeClr val="tx1"/>
              </a:solidFill>
            </a:rPr>
            <a:t>توليد انرژي هاي مورد نياز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4481361" y="2390013"/>
        <a:ext cx="1515386" cy="734831"/>
      </dsp:txXfrm>
    </dsp:sp>
    <dsp:sp modelId="{49FE5400-1F3F-4DDD-BAF7-E32C870457A8}">
      <dsp:nvSpPr>
        <dsp:cNvPr id="0" name=""/>
        <dsp:cNvSpPr/>
      </dsp:nvSpPr>
      <dsp:spPr>
        <a:xfrm rot="15177416">
          <a:off x="3081001" y="1726740"/>
          <a:ext cx="2130552" cy="24389"/>
        </a:xfrm>
        <a:custGeom>
          <a:avLst/>
          <a:gdLst/>
          <a:ahLst/>
          <a:cxnLst/>
          <a:rect l="0" t="0" r="0" b="0"/>
          <a:pathLst>
            <a:path>
              <a:moveTo>
                <a:pt x="0" y="12194"/>
              </a:moveTo>
              <a:lnTo>
                <a:pt x="2130552" y="1219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solidFill>
              <a:schemeClr val="tx1"/>
            </a:solidFill>
          </a:endParaRPr>
        </a:p>
      </dsp:txBody>
      <dsp:txXfrm rot="10800000">
        <a:off x="4093013" y="1685671"/>
        <a:ext cx="106527" cy="106527"/>
      </dsp:txXfrm>
    </dsp:sp>
    <dsp:sp modelId="{79CB5A27-9FCE-459A-8D52-95544624AEB8}">
      <dsp:nvSpPr>
        <dsp:cNvPr id="0" name=""/>
        <dsp:cNvSpPr/>
      </dsp:nvSpPr>
      <dsp:spPr>
        <a:xfrm>
          <a:off x="2272944" y="330163"/>
          <a:ext cx="1561110" cy="780555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>
              <a:solidFill>
                <a:schemeClr val="tx1"/>
              </a:solidFill>
            </a:rPr>
            <a:t>ماهیچه ای        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295806" y="353025"/>
        <a:ext cx="1515386" cy="734831"/>
      </dsp:txXfrm>
    </dsp:sp>
    <dsp:sp modelId="{D331FF8E-4932-4139-B02B-E9B3E967CA28}">
      <dsp:nvSpPr>
        <dsp:cNvPr id="0" name=""/>
        <dsp:cNvSpPr/>
      </dsp:nvSpPr>
      <dsp:spPr>
        <a:xfrm rot="10800000">
          <a:off x="1656102" y="708246"/>
          <a:ext cx="616841" cy="24389"/>
        </a:xfrm>
        <a:custGeom>
          <a:avLst/>
          <a:gdLst/>
          <a:ahLst/>
          <a:cxnLst/>
          <a:rect l="0" t="0" r="0" b="0"/>
          <a:pathLst>
            <a:path>
              <a:moveTo>
                <a:pt x="0" y="12194"/>
              </a:moveTo>
              <a:lnTo>
                <a:pt x="616841" y="1219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 rot="10800000">
        <a:off x="1949102" y="705020"/>
        <a:ext cx="30842" cy="30842"/>
      </dsp:txXfrm>
    </dsp:sp>
    <dsp:sp modelId="{126921CC-6510-4712-BCA8-8330E7E3AD16}">
      <dsp:nvSpPr>
        <dsp:cNvPr id="0" name=""/>
        <dsp:cNvSpPr/>
      </dsp:nvSpPr>
      <dsp:spPr>
        <a:xfrm>
          <a:off x="94991" y="330163"/>
          <a:ext cx="1561110" cy="7805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chemeClr val="tx1"/>
            </a:solidFill>
          </a:endParaRPr>
        </a:p>
      </dsp:txBody>
      <dsp:txXfrm>
        <a:off x="117853" y="353025"/>
        <a:ext cx="1515386" cy="734831"/>
      </dsp:txXfrm>
    </dsp:sp>
    <dsp:sp modelId="{A570EAAC-440E-45F2-8AC1-FE6D531EBE79}">
      <dsp:nvSpPr>
        <dsp:cNvPr id="0" name=""/>
        <dsp:cNvSpPr/>
      </dsp:nvSpPr>
      <dsp:spPr>
        <a:xfrm rot="14476448">
          <a:off x="3496653" y="2175559"/>
          <a:ext cx="1299249" cy="24389"/>
        </a:xfrm>
        <a:custGeom>
          <a:avLst/>
          <a:gdLst/>
          <a:ahLst/>
          <a:cxnLst/>
          <a:rect l="0" t="0" r="0" b="0"/>
          <a:pathLst>
            <a:path>
              <a:moveTo>
                <a:pt x="0" y="12194"/>
              </a:moveTo>
              <a:lnTo>
                <a:pt x="1299249" y="1219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 rot="10800000">
        <a:off x="4113796" y="2155273"/>
        <a:ext cx="64962" cy="64962"/>
      </dsp:txXfrm>
    </dsp:sp>
    <dsp:sp modelId="{B4C185AC-414A-4339-AEF3-C5F60708BFFA}">
      <dsp:nvSpPr>
        <dsp:cNvPr id="0" name=""/>
        <dsp:cNvSpPr/>
      </dsp:nvSpPr>
      <dsp:spPr>
        <a:xfrm>
          <a:off x="2272944" y="1227802"/>
          <a:ext cx="1561110" cy="780555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>
              <a:solidFill>
                <a:schemeClr val="tx1"/>
              </a:solidFill>
            </a:rPr>
            <a:t>گرمایی</a:t>
          </a:r>
          <a:endParaRPr lang="en-US" sz="2000" kern="1200">
            <a:solidFill>
              <a:schemeClr val="tx1"/>
            </a:solidFill>
          </a:endParaRPr>
        </a:p>
      </dsp:txBody>
      <dsp:txXfrm>
        <a:off x="2295806" y="1250664"/>
        <a:ext cx="1515386" cy="734831"/>
      </dsp:txXfrm>
    </dsp:sp>
    <dsp:sp modelId="{140D9129-FC8E-4EE3-8332-593F5911F600}">
      <dsp:nvSpPr>
        <dsp:cNvPr id="0" name=""/>
        <dsp:cNvSpPr/>
      </dsp:nvSpPr>
      <dsp:spPr>
        <a:xfrm rot="10800000">
          <a:off x="1648500" y="1605885"/>
          <a:ext cx="624444" cy="24389"/>
        </a:xfrm>
        <a:custGeom>
          <a:avLst/>
          <a:gdLst/>
          <a:ahLst/>
          <a:cxnLst/>
          <a:rect l="0" t="0" r="0" b="0"/>
          <a:pathLst>
            <a:path>
              <a:moveTo>
                <a:pt x="0" y="12194"/>
              </a:moveTo>
              <a:lnTo>
                <a:pt x="624444" y="1219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 rot="10800000">
        <a:off x="1945111" y="1602468"/>
        <a:ext cx="31222" cy="31222"/>
      </dsp:txXfrm>
    </dsp:sp>
    <dsp:sp modelId="{1A91A082-8353-430F-973B-0143EB7A9F88}">
      <dsp:nvSpPr>
        <dsp:cNvPr id="0" name=""/>
        <dsp:cNvSpPr/>
      </dsp:nvSpPr>
      <dsp:spPr>
        <a:xfrm>
          <a:off x="87389" y="1227802"/>
          <a:ext cx="1561110" cy="7805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chemeClr val="tx1"/>
            </a:solidFill>
          </a:endParaRPr>
        </a:p>
      </dsp:txBody>
      <dsp:txXfrm>
        <a:off x="110251" y="1250664"/>
        <a:ext cx="1515386" cy="734831"/>
      </dsp:txXfrm>
    </dsp:sp>
    <dsp:sp modelId="{81AA809A-5DA0-4AC4-A24D-4B8BA0A9BFE0}">
      <dsp:nvSpPr>
        <dsp:cNvPr id="0" name=""/>
        <dsp:cNvSpPr/>
      </dsp:nvSpPr>
      <dsp:spPr>
        <a:xfrm rot="12069629">
          <a:off x="3811481" y="2624379"/>
          <a:ext cx="669593" cy="24389"/>
        </a:xfrm>
        <a:custGeom>
          <a:avLst/>
          <a:gdLst/>
          <a:ahLst/>
          <a:cxnLst/>
          <a:rect l="0" t="0" r="0" b="0"/>
          <a:pathLst>
            <a:path>
              <a:moveTo>
                <a:pt x="0" y="12194"/>
              </a:moveTo>
              <a:lnTo>
                <a:pt x="669593" y="1219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 rot="10800000">
        <a:off x="4129537" y="2619834"/>
        <a:ext cx="33479" cy="33479"/>
      </dsp:txXfrm>
    </dsp:sp>
    <dsp:sp modelId="{67A102B1-651B-40EB-A60B-C26C8064286E}">
      <dsp:nvSpPr>
        <dsp:cNvPr id="0" name=""/>
        <dsp:cNvSpPr/>
      </dsp:nvSpPr>
      <dsp:spPr>
        <a:xfrm>
          <a:off x="2272944" y="2125440"/>
          <a:ext cx="1561110" cy="780555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>
              <a:solidFill>
                <a:schemeClr val="tx1"/>
              </a:solidFill>
            </a:rPr>
            <a:t>تابشی </a:t>
          </a:r>
          <a:endParaRPr lang="en-US" sz="2000" kern="1200">
            <a:solidFill>
              <a:schemeClr val="tx1"/>
            </a:solidFill>
          </a:endParaRPr>
        </a:p>
      </dsp:txBody>
      <dsp:txXfrm>
        <a:off x="2295806" y="2148302"/>
        <a:ext cx="1515386" cy="734831"/>
      </dsp:txXfrm>
    </dsp:sp>
    <dsp:sp modelId="{2135182E-77D0-4081-B80B-DB8280A5AD3A}">
      <dsp:nvSpPr>
        <dsp:cNvPr id="0" name=""/>
        <dsp:cNvSpPr/>
      </dsp:nvSpPr>
      <dsp:spPr>
        <a:xfrm rot="10800000">
          <a:off x="1648500" y="2503523"/>
          <a:ext cx="624444" cy="24389"/>
        </a:xfrm>
        <a:custGeom>
          <a:avLst/>
          <a:gdLst/>
          <a:ahLst/>
          <a:cxnLst/>
          <a:rect l="0" t="0" r="0" b="0"/>
          <a:pathLst>
            <a:path>
              <a:moveTo>
                <a:pt x="0" y="12194"/>
              </a:moveTo>
              <a:lnTo>
                <a:pt x="624444" y="1219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 rot="10800000">
        <a:off x="1945111" y="2500107"/>
        <a:ext cx="31222" cy="31222"/>
      </dsp:txXfrm>
    </dsp:sp>
    <dsp:sp modelId="{B14ECC56-30E8-4255-BD6E-4F95BF7E249A}">
      <dsp:nvSpPr>
        <dsp:cNvPr id="0" name=""/>
        <dsp:cNvSpPr/>
      </dsp:nvSpPr>
      <dsp:spPr>
        <a:xfrm>
          <a:off x="87389" y="2125440"/>
          <a:ext cx="1561110" cy="7805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chemeClr val="tx1"/>
            </a:solidFill>
          </a:endParaRPr>
        </a:p>
      </dsp:txBody>
      <dsp:txXfrm>
        <a:off x="110251" y="2148302"/>
        <a:ext cx="1515386" cy="734831"/>
      </dsp:txXfrm>
    </dsp:sp>
    <dsp:sp modelId="{1BB898E3-4AE8-49B1-8154-D050B1D29A70}">
      <dsp:nvSpPr>
        <dsp:cNvPr id="0" name=""/>
        <dsp:cNvSpPr/>
      </dsp:nvSpPr>
      <dsp:spPr>
        <a:xfrm rot="7732122">
          <a:off x="3648742" y="3132608"/>
          <a:ext cx="995070" cy="24389"/>
        </a:xfrm>
        <a:custGeom>
          <a:avLst/>
          <a:gdLst/>
          <a:ahLst/>
          <a:cxnLst/>
          <a:rect l="0" t="0" r="0" b="0"/>
          <a:pathLst>
            <a:path>
              <a:moveTo>
                <a:pt x="0" y="12194"/>
              </a:moveTo>
              <a:lnTo>
                <a:pt x="995070" y="1219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 rot="10800000">
        <a:off x="4121400" y="3119926"/>
        <a:ext cx="49753" cy="49753"/>
      </dsp:txXfrm>
    </dsp:sp>
    <dsp:sp modelId="{8EB67F05-86E6-40F4-B4C6-E06957EA051E}">
      <dsp:nvSpPr>
        <dsp:cNvPr id="0" name=""/>
        <dsp:cNvSpPr/>
      </dsp:nvSpPr>
      <dsp:spPr>
        <a:xfrm>
          <a:off x="2272944" y="3141899"/>
          <a:ext cx="1561110" cy="780555"/>
        </a:xfrm>
        <a:prstGeom prst="roundRect">
          <a:avLst>
            <a:gd name="adj" fmla="val 10000"/>
          </a:avLst>
        </a:prstGeom>
        <a:solidFill>
          <a:srgbClr val="FF66CC"/>
        </a:soli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>
              <a:solidFill>
                <a:schemeClr val="tx1"/>
              </a:solidFill>
            </a:rPr>
            <a:t>الکتریکی</a:t>
          </a:r>
          <a:endParaRPr lang="en-US" sz="2000" kern="1200">
            <a:solidFill>
              <a:schemeClr val="tx1"/>
            </a:solidFill>
          </a:endParaRPr>
        </a:p>
      </dsp:txBody>
      <dsp:txXfrm>
        <a:off x="2295806" y="3164761"/>
        <a:ext cx="1515386" cy="734831"/>
      </dsp:txXfrm>
    </dsp:sp>
    <dsp:sp modelId="{536B7E45-4906-45F6-A260-34DB75DF1CEE}">
      <dsp:nvSpPr>
        <dsp:cNvPr id="0" name=""/>
        <dsp:cNvSpPr/>
      </dsp:nvSpPr>
      <dsp:spPr>
        <a:xfrm rot="10800000">
          <a:off x="1648500" y="3519982"/>
          <a:ext cx="624444" cy="24389"/>
        </a:xfrm>
        <a:custGeom>
          <a:avLst/>
          <a:gdLst/>
          <a:ahLst/>
          <a:cxnLst/>
          <a:rect l="0" t="0" r="0" b="0"/>
          <a:pathLst>
            <a:path>
              <a:moveTo>
                <a:pt x="0" y="12194"/>
              </a:moveTo>
              <a:lnTo>
                <a:pt x="624444" y="1219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 rot="10800000">
        <a:off x="1945111" y="3516566"/>
        <a:ext cx="31222" cy="31222"/>
      </dsp:txXfrm>
    </dsp:sp>
    <dsp:sp modelId="{1DB8C76F-65D2-4AE9-B23D-26303187FF02}">
      <dsp:nvSpPr>
        <dsp:cNvPr id="0" name=""/>
        <dsp:cNvSpPr/>
      </dsp:nvSpPr>
      <dsp:spPr>
        <a:xfrm>
          <a:off x="87389" y="3023079"/>
          <a:ext cx="1561110" cy="101819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chemeClr val="tx1"/>
            </a:solidFill>
          </a:endParaRPr>
        </a:p>
      </dsp:txBody>
      <dsp:txXfrm>
        <a:off x="117211" y="3052901"/>
        <a:ext cx="1501466" cy="958551"/>
      </dsp:txXfrm>
    </dsp:sp>
    <dsp:sp modelId="{FECF52DB-A6B7-4CA5-B871-79BD48164AF9}">
      <dsp:nvSpPr>
        <dsp:cNvPr id="0" name=""/>
        <dsp:cNvSpPr/>
      </dsp:nvSpPr>
      <dsp:spPr>
        <a:xfrm rot="6422584">
          <a:off x="3081001" y="3763728"/>
          <a:ext cx="2130552" cy="24389"/>
        </a:xfrm>
        <a:custGeom>
          <a:avLst/>
          <a:gdLst/>
          <a:ahLst/>
          <a:cxnLst/>
          <a:rect l="0" t="0" r="0" b="0"/>
          <a:pathLst>
            <a:path>
              <a:moveTo>
                <a:pt x="0" y="12194"/>
              </a:moveTo>
              <a:lnTo>
                <a:pt x="2130552" y="1219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solidFill>
              <a:schemeClr val="tx1"/>
            </a:solidFill>
          </a:endParaRPr>
        </a:p>
      </dsp:txBody>
      <dsp:txXfrm rot="10800000">
        <a:off x="4093013" y="3722659"/>
        <a:ext cx="106527" cy="106527"/>
      </dsp:txXfrm>
    </dsp:sp>
    <dsp:sp modelId="{810C0017-CC60-47C7-8A02-CE956FDD527D}">
      <dsp:nvSpPr>
        <dsp:cNvPr id="0" name=""/>
        <dsp:cNvSpPr/>
      </dsp:nvSpPr>
      <dsp:spPr>
        <a:xfrm>
          <a:off x="2272944" y="4404139"/>
          <a:ext cx="1561110" cy="780555"/>
        </a:xfrm>
        <a:prstGeom prst="roundRect">
          <a:avLst>
            <a:gd name="adj" fmla="val 10000"/>
          </a:avLst>
        </a:prstGeom>
        <a:solidFill>
          <a:srgbClr val="2D93EF"/>
        </a:soli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>
              <a:solidFill>
                <a:schemeClr val="tx1"/>
              </a:solidFill>
            </a:rPr>
            <a:t>مکانیکی</a:t>
          </a:r>
          <a:endParaRPr lang="en-US" sz="2000" kern="1200">
            <a:solidFill>
              <a:schemeClr val="tx1"/>
            </a:solidFill>
          </a:endParaRPr>
        </a:p>
      </dsp:txBody>
      <dsp:txXfrm>
        <a:off x="2295806" y="4427001"/>
        <a:ext cx="1515386" cy="734831"/>
      </dsp:txXfrm>
    </dsp:sp>
    <dsp:sp modelId="{BBE28DF6-7733-4E13-BC21-9F4743C254E5}">
      <dsp:nvSpPr>
        <dsp:cNvPr id="0" name=""/>
        <dsp:cNvSpPr/>
      </dsp:nvSpPr>
      <dsp:spPr>
        <a:xfrm rot="10800000">
          <a:off x="1648500" y="4782222"/>
          <a:ext cx="624444" cy="24389"/>
        </a:xfrm>
        <a:custGeom>
          <a:avLst/>
          <a:gdLst/>
          <a:ahLst/>
          <a:cxnLst/>
          <a:rect l="0" t="0" r="0" b="0"/>
          <a:pathLst>
            <a:path>
              <a:moveTo>
                <a:pt x="0" y="12194"/>
              </a:moveTo>
              <a:lnTo>
                <a:pt x="624444" y="1219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 rot="10800000">
        <a:off x="1945111" y="4778806"/>
        <a:ext cx="31222" cy="31222"/>
      </dsp:txXfrm>
    </dsp:sp>
    <dsp:sp modelId="{D4FF0025-7892-488E-8A34-B76F0E162973}">
      <dsp:nvSpPr>
        <dsp:cNvPr id="0" name=""/>
        <dsp:cNvSpPr/>
      </dsp:nvSpPr>
      <dsp:spPr>
        <a:xfrm>
          <a:off x="3744" y="4158358"/>
          <a:ext cx="1644755" cy="127211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chemeClr val="tx1"/>
            </a:solidFill>
          </a:endParaRPr>
        </a:p>
      </dsp:txBody>
      <dsp:txXfrm>
        <a:off x="41003" y="4195617"/>
        <a:ext cx="1570237" cy="1197600"/>
      </dsp:txXfrm>
    </dsp:sp>
    <dsp:sp modelId="{FEC0E4C3-A702-4317-82F4-DE51DE5E2B96}">
      <dsp:nvSpPr>
        <dsp:cNvPr id="0" name=""/>
        <dsp:cNvSpPr/>
      </dsp:nvSpPr>
      <dsp:spPr>
        <a:xfrm rot="7270894">
          <a:off x="5577581" y="4105114"/>
          <a:ext cx="1400396" cy="24389"/>
        </a:xfrm>
        <a:custGeom>
          <a:avLst/>
          <a:gdLst/>
          <a:ahLst/>
          <a:cxnLst/>
          <a:rect l="0" t="0" r="0" b="0"/>
          <a:pathLst>
            <a:path>
              <a:moveTo>
                <a:pt x="0" y="12194"/>
              </a:moveTo>
              <a:lnTo>
                <a:pt x="1400396" y="12194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 rot="10800000">
        <a:off x="6242769" y="4082299"/>
        <a:ext cx="70019" cy="70019"/>
      </dsp:txXfrm>
    </dsp:sp>
    <dsp:sp modelId="{7E077AD6-A9A9-4590-8996-11596FE7CF62}">
      <dsp:nvSpPr>
        <dsp:cNvPr id="0" name=""/>
        <dsp:cNvSpPr/>
      </dsp:nvSpPr>
      <dsp:spPr>
        <a:xfrm>
          <a:off x="4354139" y="4230079"/>
          <a:ext cx="1561110" cy="972540"/>
        </a:xfrm>
        <a:prstGeom prst="roundRect">
          <a:avLst>
            <a:gd name="adj" fmla="val 10000"/>
          </a:avLst>
        </a:prstGeom>
        <a:solidFill>
          <a:srgbClr val="4E9E38"/>
        </a:soli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>
              <a:solidFill>
                <a:schemeClr val="tx1"/>
              </a:solidFill>
            </a:rPr>
            <a:t>اندازه گیری حجم </a:t>
          </a:r>
          <a:r>
            <a:rPr lang="fa-IR" sz="2000" kern="1200" dirty="0" smtClean="0">
              <a:solidFill>
                <a:schemeClr val="tx1"/>
              </a:solidFill>
            </a:rPr>
            <a:t>اکسیژن هوا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4382624" y="4258564"/>
        <a:ext cx="1504140" cy="9155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690A12-DA6B-47F8-B124-CC869FF79416}">
      <dsp:nvSpPr>
        <dsp:cNvPr id="0" name=""/>
        <dsp:cNvSpPr/>
      </dsp:nvSpPr>
      <dsp:spPr>
        <a:xfrm rot="5400000">
          <a:off x="-79807" y="1929587"/>
          <a:ext cx="2284425" cy="1711416"/>
        </a:xfrm>
        <a:prstGeom prst="chevron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700" kern="1200" dirty="0" smtClean="0">
              <a:solidFill>
                <a:srgbClr val="C00000"/>
              </a:solidFill>
            </a:rPr>
            <a:t>آزمایش</a:t>
          </a:r>
          <a:endParaRPr lang="en-US" sz="3700" kern="1200" dirty="0">
            <a:solidFill>
              <a:srgbClr val="C00000"/>
            </a:solidFill>
          </a:endParaRPr>
        </a:p>
      </dsp:txBody>
      <dsp:txXfrm rot="-5400000">
        <a:off x="206698" y="2498790"/>
        <a:ext cx="1711416" cy="573009"/>
      </dsp:txXfrm>
    </dsp:sp>
    <dsp:sp modelId="{874A7637-D254-42A8-BBE7-7511716D9840}">
      <dsp:nvSpPr>
        <dsp:cNvPr id="0" name=""/>
        <dsp:cNvSpPr/>
      </dsp:nvSpPr>
      <dsp:spPr>
        <a:xfrm rot="5400000">
          <a:off x="3570224" y="-163846"/>
          <a:ext cx="743932" cy="4307618"/>
        </a:xfrm>
        <a:prstGeom prst="round2SameRect">
          <a:avLst/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r" defTabSz="10223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300" kern="1200" dirty="0" smtClean="0"/>
            <a:t>کاربرد تغییرات شیمیایی در تولید گرما</a:t>
          </a:r>
          <a:endParaRPr lang="en-US" sz="2300" kern="1200" dirty="0"/>
        </a:p>
      </dsp:txBody>
      <dsp:txXfrm rot="-5400000">
        <a:off x="1788381" y="1654313"/>
        <a:ext cx="4271302" cy="6713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1DAE1B-5204-4B2D-9829-C2A373286116}">
      <dsp:nvSpPr>
        <dsp:cNvPr id="0" name=""/>
        <dsp:cNvSpPr/>
      </dsp:nvSpPr>
      <dsp:spPr>
        <a:xfrm>
          <a:off x="1929" y="697"/>
          <a:ext cx="1426830" cy="1029711"/>
        </a:xfrm>
        <a:prstGeom prst="ellipse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chemeClr val="tx1"/>
              </a:solidFill>
            </a:rPr>
            <a:t>تیغه مسی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210883" y="151495"/>
        <a:ext cx="1008922" cy="72811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1DAE1B-5204-4B2D-9829-C2A373286116}">
      <dsp:nvSpPr>
        <dsp:cNvPr id="0" name=""/>
        <dsp:cNvSpPr/>
      </dsp:nvSpPr>
      <dsp:spPr>
        <a:xfrm>
          <a:off x="1929" y="2156"/>
          <a:ext cx="1426830" cy="1029711"/>
        </a:xfrm>
        <a:prstGeom prst="ellipse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ar-SA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B Nazanin" pitchFamily="2" charset="-78"/>
            </a:rPr>
            <a:t>تیغه آهنی</a:t>
          </a:r>
          <a:endParaRPr lang="en-US" sz="2400" kern="1200" dirty="0"/>
        </a:p>
      </dsp:txBody>
      <dsp:txXfrm>
        <a:off x="210883" y="152954"/>
        <a:ext cx="1008922" cy="72811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1DAE1B-5204-4B2D-9829-C2A373286116}">
      <dsp:nvSpPr>
        <dsp:cNvPr id="0" name=""/>
        <dsp:cNvSpPr/>
      </dsp:nvSpPr>
      <dsp:spPr>
        <a:xfrm>
          <a:off x="2" y="0"/>
          <a:ext cx="2000259" cy="1031386"/>
        </a:xfrm>
        <a:prstGeom prst="ellipse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>
              <a:solidFill>
                <a:prstClr val="black"/>
              </a:solidFill>
              <a:latin typeface="Calibri" pitchFamily="34" charset="0"/>
              <a:ea typeface="Calibri" pitchFamily="34" charset="0"/>
              <a:cs typeface="B Nazanin" pitchFamily="2" charset="-78"/>
            </a:rPr>
            <a:t>کلید قطع و وصل</a:t>
          </a:r>
          <a:endParaRPr lang="en-US" sz="2000" kern="1200" dirty="0"/>
        </a:p>
      </dsp:txBody>
      <dsp:txXfrm>
        <a:off x="292933" y="151043"/>
        <a:ext cx="1414397" cy="7293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1DAE1B-5204-4B2D-9829-C2A373286116}">
      <dsp:nvSpPr>
        <dsp:cNvPr id="0" name=""/>
        <dsp:cNvSpPr/>
      </dsp:nvSpPr>
      <dsp:spPr>
        <a:xfrm>
          <a:off x="102690" y="0"/>
          <a:ext cx="1397507" cy="1031386"/>
        </a:xfrm>
        <a:prstGeom prst="ellipse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ar-SA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B Nazanin" pitchFamily="2" charset="-78"/>
            </a:rPr>
            <a:t>لیمو ترش</a:t>
          </a:r>
          <a:endParaRPr lang="en-US" sz="2400" kern="1200" dirty="0"/>
        </a:p>
      </dsp:txBody>
      <dsp:txXfrm>
        <a:off x="307350" y="151043"/>
        <a:ext cx="988187" cy="7293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690A12-DA6B-47F8-B124-CC869FF79416}">
      <dsp:nvSpPr>
        <dsp:cNvPr id="0" name=""/>
        <dsp:cNvSpPr/>
      </dsp:nvSpPr>
      <dsp:spPr>
        <a:xfrm rot="5400000">
          <a:off x="-79807" y="1929587"/>
          <a:ext cx="2284425" cy="1711416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700" kern="1200" dirty="0" smtClean="0"/>
            <a:t>آزمایش</a:t>
          </a:r>
          <a:endParaRPr lang="en-US" sz="3700" kern="1200" dirty="0"/>
        </a:p>
      </dsp:txBody>
      <dsp:txXfrm rot="-5400000">
        <a:off x="206698" y="2498790"/>
        <a:ext cx="1711416" cy="573009"/>
      </dsp:txXfrm>
    </dsp:sp>
    <dsp:sp modelId="{874A7637-D254-42A8-BBE7-7511716D9840}">
      <dsp:nvSpPr>
        <dsp:cNvPr id="0" name=""/>
        <dsp:cNvSpPr/>
      </dsp:nvSpPr>
      <dsp:spPr>
        <a:xfrm rot="5400000">
          <a:off x="3432534" y="-210210"/>
          <a:ext cx="743932" cy="4307618"/>
        </a:xfrm>
        <a:prstGeom prst="round2SameRect">
          <a:avLst/>
        </a:prstGeom>
        <a:solidFill>
          <a:srgbClr val="4ED105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ctr" defTabSz="10223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300" kern="1200" dirty="0" smtClean="0"/>
            <a:t>کاربرد تغییرات شیمیایی در تولید برق</a:t>
          </a:r>
          <a:endParaRPr lang="en-US" sz="2300" kern="1200" dirty="0"/>
        </a:p>
      </dsp:txBody>
      <dsp:txXfrm rot="-5400000">
        <a:off x="1650691" y="1607949"/>
        <a:ext cx="4271302" cy="6713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1EC56-92FC-4E81-9CF0-1AD5C304D243}" type="datetimeFigureOut">
              <a:rPr lang="fa-IR"/>
              <a:pPr>
                <a:defRPr/>
              </a:pPr>
              <a:t>01/25/1442</a:t>
            </a:fld>
            <a:endParaRPr lang="fa-IR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84AA-2987-41D0-8137-643C0F2B4D0B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684690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4B9F6-F5A3-4E64-B78B-C9F1117F05FC}" type="datetimeFigureOut">
              <a:rPr lang="fa-IR"/>
              <a:pPr>
                <a:defRPr/>
              </a:pPr>
              <a:t>01/25/1442</a:t>
            </a:fld>
            <a:endParaRPr lang="fa-IR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ACD91-4BF3-413B-AFB2-5016FEB2816A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73869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A27DD-ABC6-4233-A6DA-ACC0F06C3346}" type="datetimeFigureOut">
              <a:rPr lang="fa-IR"/>
              <a:pPr>
                <a:defRPr/>
              </a:pPr>
              <a:t>01/25/1442</a:t>
            </a:fld>
            <a:endParaRPr lang="fa-IR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383C2-6695-4581-A720-1D996DC2F976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81630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CEE39-3E9C-47CD-A52A-662BA192A8A2}" type="datetimeFigureOut">
              <a:rPr lang="fa-IR"/>
              <a:pPr>
                <a:defRPr/>
              </a:pPr>
              <a:t>01/25/1442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E0FC2-48F3-44DF-ADFE-0844F804C781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89330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624BC-E646-47EC-8650-4C997BBF275D}" type="datetimeFigureOut">
              <a:rPr lang="fa-IR"/>
              <a:pPr>
                <a:defRPr/>
              </a:pPr>
              <a:t>01/25/1442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ADFB2-94BB-4820-B270-7E476BDCA16F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26505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8E213-6D9F-4674-BB5E-75747236257F}" type="datetimeFigureOut">
              <a:rPr lang="fa-IR"/>
              <a:pPr>
                <a:defRPr/>
              </a:pPr>
              <a:t>01/25/1442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986F9-AB0B-450E-A222-9D7B4DD93C8B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8411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3C28B-E965-436C-B727-131AA8AF4C77}" type="datetimeFigureOut">
              <a:rPr lang="fa-IR"/>
              <a:pPr>
                <a:defRPr/>
              </a:pPr>
              <a:t>01/25/1442</a:t>
            </a:fld>
            <a:endParaRPr lang="fa-I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093A6-0B8B-473E-B9CF-F90CA1B53302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93712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50292-71CA-47F1-811D-930EAF06E642}" type="datetimeFigureOut">
              <a:rPr lang="fa-IR"/>
              <a:pPr>
                <a:defRPr/>
              </a:pPr>
              <a:t>01/25/1442</a:t>
            </a:fld>
            <a:endParaRPr lang="fa-I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A6173-4CFD-4438-AC6D-AA790AA4565F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96114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B7DDE-CADD-4F54-9104-EF560C871C47}" type="datetimeFigureOut">
              <a:rPr lang="fa-IR"/>
              <a:pPr>
                <a:defRPr/>
              </a:pPr>
              <a:t>01/25/1442</a:t>
            </a:fld>
            <a:endParaRPr lang="fa-I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790F4-4A01-47CD-9D9F-FA413F293ACA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018746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CF121-3572-4FC1-83C9-E0DFF28930C2}" type="datetimeFigureOut">
              <a:rPr lang="fa-IR"/>
              <a:pPr>
                <a:defRPr/>
              </a:pPr>
              <a:t>01/25/1442</a:t>
            </a:fld>
            <a:endParaRPr lang="fa-I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B534D-D58E-4CD8-AE8E-71DC45D3FFEB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148168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FB9DC-69D4-4D46-B818-D33C34778C0C}" type="datetimeFigureOut">
              <a:rPr lang="fa-IR"/>
              <a:pPr>
                <a:defRPr/>
              </a:pPr>
              <a:t>01/25/1442</a:t>
            </a:fld>
            <a:endParaRPr lang="fa-I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E4397-8E45-40D1-9E0C-8F6C5EDD7808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33072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305EE-B028-4C57-B289-60FF422200DC}" type="datetimeFigureOut">
              <a:rPr lang="fa-IR"/>
              <a:pPr>
                <a:defRPr/>
              </a:pPr>
              <a:t>01/25/1442</a:t>
            </a:fld>
            <a:endParaRPr lang="fa-IR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02833-58F6-43F5-A8AC-D08564431D2A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08069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7A94E-E5E8-48FA-843C-1198295074D2}" type="datetimeFigureOut">
              <a:rPr lang="fa-IR"/>
              <a:pPr>
                <a:defRPr/>
              </a:pPr>
              <a:t>01/25/1442</a:t>
            </a:fld>
            <a:endParaRPr lang="fa-I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BFCE1-8850-466F-A302-8DB24C496B38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84435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C5C69-AB51-453F-8E04-FC82B79BC772}" type="datetimeFigureOut">
              <a:rPr lang="fa-IR"/>
              <a:pPr>
                <a:defRPr/>
              </a:pPr>
              <a:t>01/25/1442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5AB3B-5297-4F05-9B9B-8401FA2A1DE3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194059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1647E-03B5-4043-918E-5E7CEF145F75}" type="datetimeFigureOut">
              <a:rPr lang="fa-IR"/>
              <a:pPr>
                <a:defRPr/>
              </a:pPr>
              <a:t>01/25/1442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C2CBC-5727-480D-B8FE-5A6E095D4D84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442784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75989-589A-4C1C-B07F-D933A6A25B38}" type="datetimeFigureOut">
              <a:rPr lang="en-US"/>
              <a:pPr>
                <a:defRPr/>
              </a:pPr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918A8-EE48-4E94-A2CE-9D8E3398A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343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8AAD3-1498-4DFB-B2D9-8F6FEAABF9FD}" type="datetimeFigureOut">
              <a:rPr lang="en-US"/>
              <a:pPr>
                <a:defRPr/>
              </a:pPr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D3440-14E6-4C02-A9E1-EE85669E73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778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EE6D4-34AF-4883-A228-FD88EEFE1078}" type="datetimeFigureOut">
              <a:rPr lang="en-US"/>
              <a:pPr>
                <a:defRPr/>
              </a:pPr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E8178-147C-4AB9-BE81-FC93565A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4991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5A190-D3DD-4EB0-91D4-2B4EC47F1E53}" type="datetimeFigureOut">
              <a:rPr lang="en-US"/>
              <a:pPr>
                <a:defRPr/>
              </a:pPr>
              <a:t>9/12/2020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1F6B4-A409-453F-A83E-F01A40877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3726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5082C-044B-43E5-A6AA-7FAFD455C364}" type="datetimeFigureOut">
              <a:rPr lang="en-US"/>
              <a:pPr>
                <a:defRPr/>
              </a:pPr>
              <a:t>9/12/2020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E56CF-CC27-410A-85EC-E97D9151D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8352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5DF5B-3B1C-4F2F-AAF7-92BF69A4C6DA}" type="datetimeFigureOut">
              <a:rPr lang="en-US"/>
              <a:pPr>
                <a:defRPr/>
              </a:pPr>
              <a:t>9/12/2020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BC7A3-577F-4387-97EE-21FDD49E9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7448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31C10-C877-4937-9822-AF6F7E2700DE}" type="datetimeFigureOut">
              <a:rPr lang="en-US"/>
              <a:pPr>
                <a:defRPr/>
              </a:pPr>
              <a:t>9/12/2020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D7AB0-A0DA-4C0C-8EC7-A1B7D1016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30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999CA-0E71-4E50-A6C9-F1A094655BED}" type="datetimeFigureOut">
              <a:rPr lang="fa-IR"/>
              <a:pPr>
                <a:defRPr/>
              </a:pPr>
              <a:t>01/25/1442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C66AF-68D6-4192-B52D-DFFD96CE2C67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839976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B2147-C72E-4DE8-B125-490D4B087ACC}" type="datetimeFigureOut">
              <a:rPr lang="en-US"/>
              <a:pPr>
                <a:defRPr/>
              </a:pPr>
              <a:t>9/12/2020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74463-17D7-410F-BE78-515E9E4FA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656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0FDDC-A16A-410F-9D49-117D2290075D}" type="datetimeFigureOut">
              <a:rPr lang="en-US"/>
              <a:pPr>
                <a:defRPr/>
              </a:pPr>
              <a:t>9/12/2020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E0C2C-A79B-4D8B-98E5-BEF09B262D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720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8261C-69ED-4690-AA4F-15653FC42E9A}" type="datetimeFigureOut">
              <a:rPr lang="en-US"/>
              <a:pPr>
                <a:defRPr/>
              </a:pPr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2C054-915D-41A0-99A3-006260008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905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F96BF-311B-489E-82E6-C42A07652412}" type="datetimeFigureOut">
              <a:rPr lang="en-US"/>
              <a:pPr>
                <a:defRPr/>
              </a:pPr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D0E42-8A44-41FB-9185-51B4F5B63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6332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7EBBA-232B-43F5-A6B5-C3B73D3DF3CF}" type="datetimeFigureOut">
              <a:rPr lang="en-US"/>
              <a:pPr>
                <a:defRPr/>
              </a:pPr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64FFC-D664-4BC9-A0FB-2172407C09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7746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9E641-6409-4A03-BA47-ADDB0C30EDB8}" type="datetimeFigureOut">
              <a:rPr lang="en-US"/>
              <a:pPr>
                <a:defRPr/>
              </a:pPr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ED745-AFE7-4994-828E-E42F3053B5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1356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68447-762E-4922-AD6F-1D567A4EABEF}" type="datetimeFigureOut">
              <a:rPr lang="en-US"/>
              <a:pPr>
                <a:defRPr/>
              </a:pPr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79E9E-78C4-4815-921E-2934E0FEC2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9737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016F8-4B8C-4224-B299-D07C02883EB1}" type="datetimeFigureOut">
              <a:rPr lang="en-US"/>
              <a:pPr>
                <a:defRPr/>
              </a:pPr>
              <a:t>9/12/2020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0AAA4-DD43-4A78-9135-2A5E9BE881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609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67200-856A-4741-81A7-71A2231C1C7A}" type="datetimeFigureOut">
              <a:rPr lang="en-US"/>
              <a:pPr>
                <a:defRPr/>
              </a:pPr>
              <a:t>9/12/2020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6B9A5-6CCC-4A97-807D-864CA9457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061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33B26-866D-4F9A-B664-F8F652CC8CCA}" type="datetimeFigureOut">
              <a:rPr lang="en-US"/>
              <a:pPr>
                <a:defRPr/>
              </a:pPr>
              <a:t>9/12/2020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B25C1-F20A-4C89-8E50-C2CE286B8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6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17F9F-E442-4281-B5DF-F4786FCDC569}" type="datetimeFigureOut">
              <a:rPr lang="fa-IR"/>
              <a:pPr>
                <a:defRPr/>
              </a:pPr>
              <a:t>01/25/1442</a:t>
            </a:fld>
            <a:endParaRPr lang="fa-IR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7F833-02FA-4E45-BC7E-406679FE6589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465502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A757F-2B31-42EB-AEB5-BA76277E0720}" type="datetimeFigureOut">
              <a:rPr lang="en-US"/>
              <a:pPr>
                <a:defRPr/>
              </a:pPr>
              <a:t>9/12/2020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F6E8B-675D-412A-B4E7-11D86920F7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543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0F4B9-561D-4BC9-AABF-02202182BA2D}" type="datetimeFigureOut">
              <a:rPr lang="en-US"/>
              <a:pPr>
                <a:defRPr/>
              </a:pPr>
              <a:t>9/12/2020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52120-B3E1-4F82-B6D6-F9278DFBD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1165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0BCC3-70FE-4D3F-B469-3E41324716F6}" type="datetimeFigureOut">
              <a:rPr lang="en-US"/>
              <a:pPr>
                <a:defRPr/>
              </a:pPr>
              <a:t>9/12/2020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4DDFD-43A2-42B2-A30F-5093D5076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6253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E40A0-F57B-4CD2-8F06-E6449F20623F}" type="datetimeFigureOut">
              <a:rPr lang="en-US"/>
              <a:pPr>
                <a:defRPr/>
              </a:pPr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D99A9-5F06-4345-8411-C2CD8A7EEC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8825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4F36D-9AE9-4AE4-A49F-B93CA2538F4C}" type="datetimeFigureOut">
              <a:rPr lang="en-US"/>
              <a:pPr>
                <a:defRPr/>
              </a:pPr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FAAFA-0B98-4F9A-B71A-2028FE060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83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33EDB-3D5F-4091-BA32-62116EF3B8F3}" type="datetimeFigureOut">
              <a:rPr lang="fa-IR"/>
              <a:pPr>
                <a:defRPr/>
              </a:pPr>
              <a:t>01/25/1442</a:t>
            </a:fld>
            <a:endParaRPr lang="fa-IR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03073-9F36-40D3-8F44-5E0A6CC7C376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35675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DCB7A-CDD8-40B0-BE47-CABD19C84580}" type="datetimeFigureOut">
              <a:rPr lang="fa-IR"/>
              <a:pPr>
                <a:defRPr/>
              </a:pPr>
              <a:t>01/25/1442</a:t>
            </a:fld>
            <a:endParaRPr lang="fa-IR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2BE9B-72D1-407E-AFE6-C264DE940F65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63503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9D10A-ED63-4F56-9A12-AA9694E6696F}" type="datetimeFigureOut">
              <a:rPr lang="fa-IR"/>
              <a:pPr>
                <a:defRPr/>
              </a:pPr>
              <a:t>01/25/1442</a:t>
            </a:fld>
            <a:endParaRPr lang="fa-IR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9551B-335C-4832-9F0E-0CD941913650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254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483E1-17AF-4E69-B710-5815B979ECB5}" type="datetimeFigureOut">
              <a:rPr lang="fa-IR"/>
              <a:pPr>
                <a:defRPr/>
              </a:pPr>
              <a:t>01/25/1442</a:t>
            </a:fld>
            <a:endParaRPr lang="fa-IR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8590E-4597-4FD7-B0D4-56A219992E19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86927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A1AF4-AD7A-47FF-8E91-E00908F10C75}" type="datetimeFigureOut">
              <a:rPr lang="fa-IR"/>
              <a:pPr>
                <a:defRPr/>
              </a:pPr>
              <a:t>01/25/1442</a:t>
            </a:fld>
            <a:endParaRPr lang="fa-IR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6B981-916D-40E8-86F8-6C3E5CD98C5A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2878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826C3F4-B3F0-40C1-BBEA-B4E67BA40071}" type="datetimeFigureOut">
              <a:rPr lang="fa-IR"/>
              <a:pPr>
                <a:defRPr/>
              </a:pPr>
              <a:t>01/25/1442</a:t>
            </a:fld>
            <a:endParaRPr lang="fa-I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4BC3E0C-66C9-4221-9481-CD5844EA9782}" type="slidenum">
              <a:rPr lang="fa-IR"/>
              <a:pPr>
                <a:defRPr/>
              </a:pPr>
              <a:t>‹#›</a:t>
            </a:fld>
            <a:endParaRPr lang="fa-IR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43" r:id="rId2"/>
    <p:sldLayoutId id="2147483885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86" r:id="rId9"/>
    <p:sldLayoutId id="2147483849" r:id="rId10"/>
    <p:sldLayoutId id="2147483850" r:id="rId11"/>
  </p:sldLayoutIdLst>
  <p:txStyles>
    <p:titleStyle>
      <a:lvl1pPr algn="l" rtl="1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cs typeface="Traditional Arabic" panose="02020803070505020304" pitchFamily="18" charset="-78"/>
        </a:defRPr>
      </a:lvl2pPr>
      <a:lvl3pPr algn="l" rtl="1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cs typeface="Traditional Arabic" panose="02020803070505020304" pitchFamily="18" charset="-78"/>
        </a:defRPr>
      </a:lvl3pPr>
      <a:lvl4pPr algn="l" rtl="1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cs typeface="Traditional Arabic" panose="02020803070505020304" pitchFamily="18" charset="-78"/>
        </a:defRPr>
      </a:lvl4pPr>
      <a:lvl5pPr algn="l" rtl="1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cs typeface="Traditional Arabic" panose="02020803070505020304" pitchFamily="18" charset="-78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cs typeface="Traditional Arabic" panose="02020803070505020304" pitchFamily="18" charset="-78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cs typeface="Traditional Arabic" panose="02020803070505020304" pitchFamily="18" charset="-78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cs typeface="Traditional Arabic" panose="02020803070505020304" pitchFamily="18" charset="-78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cs typeface="Traditional Arabic" panose="02020803070505020304" pitchFamily="18" charset="-78"/>
        </a:defRPr>
      </a:lvl9pPr>
    </p:titleStyle>
    <p:bodyStyle>
      <a:lvl1pPr marL="273050" indent="-273050" algn="r" rtl="1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Majalla UI"/>
          <a:cs typeface="+mn-cs"/>
        </a:defRPr>
      </a:lvl1pPr>
      <a:lvl2pPr marL="639763" indent="-246063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Majalla UI"/>
          <a:cs typeface="+mn-cs"/>
        </a:defRPr>
      </a:lvl2pPr>
      <a:lvl3pPr marL="914400" indent="-246063" algn="r" rtl="1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Majalla UI"/>
          <a:cs typeface="+mn-cs"/>
        </a:defRPr>
      </a:lvl3pPr>
      <a:lvl4pPr marL="1187450" indent="-209550" algn="r" rtl="1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Majalla UI"/>
          <a:cs typeface="+mn-cs"/>
        </a:defRPr>
      </a:lvl4pPr>
      <a:lvl5pPr marL="1462088" indent="-209550" algn="r" rtl="1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Majalla UI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8AF7174-A3F9-4066-B0D5-F7024853CA07}" type="datetimeFigureOut">
              <a:rPr lang="fa-IR"/>
              <a:pPr>
                <a:defRPr/>
              </a:pPr>
              <a:t>01/25/1442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986E994-B9B2-4600-BB82-73B0EAB3BF06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4F970CFE-54D8-4DA8-A880-B310840BC2A2}" type="datetimeFigureOut">
              <a:rPr lang="en-US"/>
              <a:pPr>
                <a:defRPr/>
              </a:pPr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CC663260-A640-4D39-865C-1CC8CE878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92D050"/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E04958A2-1F8B-4E3D-8805-66F50DB27540}" type="datetimeFigureOut">
              <a:rPr lang="en-US"/>
              <a:pPr>
                <a:defRPr/>
              </a:pPr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AB20F844-1D88-498B-AA90-E460D3AFF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13" Type="http://schemas.openxmlformats.org/officeDocument/2006/relationships/diagramData" Target="../diagrams/data12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17" Type="http://schemas.microsoft.com/office/2007/relationships/diagramDrawing" Target="../diagrams/drawing12.xml"/><Relationship Id="rId2" Type="http://schemas.openxmlformats.org/officeDocument/2006/relationships/audio" Target="../media/audio2.wav"/><Relationship Id="rId16" Type="http://schemas.openxmlformats.org/officeDocument/2006/relationships/diagramColors" Target="../diagrams/colors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Relationship Id="rId14" Type="http://schemas.openxmlformats.org/officeDocument/2006/relationships/diagramLayout" Target="../diagrams/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diagramDrawing" Target="../diagrams/drawing14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openxmlformats.org/officeDocument/2006/relationships/diagramColors" Target="../diagrams/colors1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11" Type="http://schemas.openxmlformats.org/officeDocument/2006/relationships/diagramQuickStyle" Target="../diagrams/quickStyle14.xml"/><Relationship Id="rId5" Type="http://schemas.openxmlformats.org/officeDocument/2006/relationships/diagramQuickStyle" Target="../diagrams/quickStyle13.xml"/><Relationship Id="rId10" Type="http://schemas.openxmlformats.org/officeDocument/2006/relationships/diagramLayout" Target="../diagrams/layout14.xml"/><Relationship Id="rId4" Type="http://schemas.openxmlformats.org/officeDocument/2006/relationships/diagramLayout" Target="../diagrams/layout13.xml"/><Relationship Id="rId9" Type="http://schemas.openxmlformats.org/officeDocument/2006/relationships/diagramData" Target="../diagrams/data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6.xml"/><Relationship Id="rId13" Type="http://schemas.openxmlformats.org/officeDocument/2006/relationships/image" Target="../media/image14.png"/><Relationship Id="rId18" Type="http://schemas.microsoft.com/office/2007/relationships/diagramDrawing" Target="../diagrams/drawing17.xml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12" Type="http://schemas.microsoft.com/office/2007/relationships/diagramDrawing" Target="../diagrams/drawing16.xml"/><Relationship Id="rId17" Type="http://schemas.openxmlformats.org/officeDocument/2006/relationships/diagramColors" Target="../diagrams/colors17.xml"/><Relationship Id="rId2" Type="http://schemas.openxmlformats.org/officeDocument/2006/relationships/audio" Target="../media/audio2.wav"/><Relationship Id="rId16" Type="http://schemas.openxmlformats.org/officeDocument/2006/relationships/diagramQuickStyle" Target="../diagrams/quickStyle1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5.xml"/><Relationship Id="rId11" Type="http://schemas.openxmlformats.org/officeDocument/2006/relationships/diagramColors" Target="../diagrams/colors16.xml"/><Relationship Id="rId5" Type="http://schemas.openxmlformats.org/officeDocument/2006/relationships/diagramQuickStyle" Target="../diagrams/quickStyle15.xml"/><Relationship Id="rId15" Type="http://schemas.openxmlformats.org/officeDocument/2006/relationships/diagramLayout" Target="../diagrams/layout17.xml"/><Relationship Id="rId10" Type="http://schemas.openxmlformats.org/officeDocument/2006/relationships/diagramQuickStyle" Target="../diagrams/quickStyle16.xml"/><Relationship Id="rId4" Type="http://schemas.openxmlformats.org/officeDocument/2006/relationships/diagramLayout" Target="../diagrams/layout15.xml"/><Relationship Id="rId9" Type="http://schemas.openxmlformats.org/officeDocument/2006/relationships/diagramLayout" Target="../diagrams/layout16.xml"/><Relationship Id="rId14" Type="http://schemas.openxmlformats.org/officeDocument/2006/relationships/diagramData" Target="../diagrams/data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6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8.png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18" Type="http://schemas.microsoft.com/office/2007/relationships/diagramDrawing" Target="../diagrams/drawing7.xml"/><Relationship Id="rId26" Type="http://schemas.openxmlformats.org/officeDocument/2006/relationships/diagramQuickStyle" Target="../diagrams/quickStyle9.xml"/><Relationship Id="rId3" Type="http://schemas.openxmlformats.org/officeDocument/2006/relationships/image" Target="../media/image11.png"/><Relationship Id="rId21" Type="http://schemas.openxmlformats.org/officeDocument/2006/relationships/diagramQuickStyle" Target="../diagrams/quickStyle8.xml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17" Type="http://schemas.openxmlformats.org/officeDocument/2006/relationships/diagramColors" Target="../diagrams/colors7.xml"/><Relationship Id="rId25" Type="http://schemas.openxmlformats.org/officeDocument/2006/relationships/diagramLayout" Target="../diagrams/layout9.xml"/><Relationship Id="rId2" Type="http://schemas.openxmlformats.org/officeDocument/2006/relationships/audio" Target="../media/audio2.wav"/><Relationship Id="rId16" Type="http://schemas.openxmlformats.org/officeDocument/2006/relationships/diagramQuickStyle" Target="../diagrams/quickStyle7.xml"/><Relationship Id="rId20" Type="http://schemas.openxmlformats.org/officeDocument/2006/relationships/diagramLayout" Target="../diagrams/layout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24" Type="http://schemas.openxmlformats.org/officeDocument/2006/relationships/diagramData" Target="../diagrams/data9.xml"/><Relationship Id="rId5" Type="http://schemas.openxmlformats.org/officeDocument/2006/relationships/diagramLayout" Target="../diagrams/layout5.xml"/><Relationship Id="rId15" Type="http://schemas.openxmlformats.org/officeDocument/2006/relationships/diagramLayout" Target="../diagrams/layout7.xml"/><Relationship Id="rId23" Type="http://schemas.microsoft.com/office/2007/relationships/diagramDrawing" Target="../diagrams/drawing8.xml"/><Relationship Id="rId28" Type="http://schemas.microsoft.com/office/2007/relationships/diagramDrawing" Target="../diagrams/drawing9.xml"/><Relationship Id="rId10" Type="http://schemas.openxmlformats.org/officeDocument/2006/relationships/diagramLayout" Target="../diagrams/layout6.xml"/><Relationship Id="rId19" Type="http://schemas.openxmlformats.org/officeDocument/2006/relationships/diagramData" Target="../diagrams/data8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Relationship Id="rId14" Type="http://schemas.openxmlformats.org/officeDocument/2006/relationships/diagramData" Target="../diagrams/data7.xml"/><Relationship Id="rId22" Type="http://schemas.openxmlformats.org/officeDocument/2006/relationships/diagramColors" Target="../diagrams/colors8.xml"/><Relationship Id="rId27" Type="http://schemas.openxmlformats.org/officeDocument/2006/relationships/diagramColors" Target="../diagrams/colors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a-IR" b="1" dirty="0" smtClean="0">
                <a:solidFill>
                  <a:srgbClr val="000000"/>
                </a:solidFill>
                <a:cs typeface="B Nazanin" panose="00000400000000000000" pitchFamily="2" charset="-78"/>
              </a:rPr>
              <a:t>مدیریت آموزش و پرورش ناحیه ۳ کرمانشاه</a:t>
            </a:r>
            <a:br>
              <a:rPr lang="fa-IR" b="1" dirty="0" smtClean="0">
                <a:solidFill>
                  <a:srgbClr val="000000"/>
                </a:solidFill>
                <a:cs typeface="B Nazanin" panose="00000400000000000000" pitchFamily="2" charset="-78"/>
              </a:rPr>
            </a:br>
            <a:r>
              <a:rPr lang="fa-IR" b="1" dirty="0" smtClean="0">
                <a:solidFill>
                  <a:srgbClr val="000000"/>
                </a:solidFill>
                <a:cs typeface="B Nazanin" panose="00000400000000000000" pitchFamily="2" charset="-78"/>
              </a:rPr>
              <a:t/>
            </a:r>
            <a:br>
              <a:rPr lang="fa-IR" b="1" dirty="0" smtClean="0">
                <a:solidFill>
                  <a:srgbClr val="000000"/>
                </a:solidFill>
                <a:cs typeface="B Nazanin" panose="00000400000000000000" pitchFamily="2" charset="-78"/>
              </a:rPr>
            </a:br>
            <a:r>
              <a:rPr lang="fa-IR" b="1" dirty="0" smtClean="0">
                <a:solidFill>
                  <a:srgbClr val="000000"/>
                </a:solidFill>
                <a:cs typeface="B Nazanin" panose="00000400000000000000" pitchFamily="2" charset="-78"/>
              </a:rPr>
              <a:t>گروههای آموزشی ناحیه۳</a:t>
            </a:r>
            <a:endParaRPr lang="en-US" b="1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6858000" cy="1752600"/>
          </a:xfrm>
        </p:spPr>
        <p:txBody>
          <a:bodyPr/>
          <a:lstStyle/>
          <a:p>
            <a:r>
              <a:rPr lang="fa-IR" altLang="en-US" b="1" smtClean="0">
                <a:solidFill>
                  <a:srgbClr val="FF0000"/>
                </a:solidFill>
                <a:cs typeface="B Nazanin" panose="00000400000000000000" pitchFamily="2" charset="-78"/>
              </a:rPr>
              <a:t>نام دبیر: امیدعلی محمدی</a:t>
            </a:r>
          </a:p>
          <a:p>
            <a:r>
              <a:rPr lang="fa-IR" altLang="en-US" b="1" smtClean="0">
                <a:solidFill>
                  <a:srgbClr val="FF0000"/>
                </a:solidFill>
                <a:cs typeface="B Nazanin" panose="00000400000000000000" pitchFamily="2" charset="-78"/>
              </a:rPr>
              <a:t> سالتحصیلی : ۱۴۰۰-۱۳۹۹</a:t>
            </a:r>
            <a:endParaRPr lang="en-US" altLang="en-US" b="1" smtClean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32656"/>
            <a:ext cx="1281557" cy="103415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7"/>
          <p:cNvGrpSpPr>
            <a:grpSpLocks/>
          </p:cNvGrpSpPr>
          <p:nvPr/>
        </p:nvGrpSpPr>
        <p:grpSpPr bwMode="auto">
          <a:xfrm>
            <a:off x="214313" y="6215063"/>
            <a:ext cx="1900237" cy="360362"/>
            <a:chOff x="214282" y="6215082"/>
            <a:chExt cx="1900132" cy="360000"/>
          </a:xfrm>
        </p:grpSpPr>
        <p:sp>
          <p:nvSpPr>
            <p:cNvPr id="29" name="Action Button: Forward or Next 28">
              <a:hlinkClick r:id="" action="ppaction://hlinkshowjump?jump=nextslide" highlightClick="1">
                <a:snd r:embed="rId2" name="click.wav"/>
              </a:hlinkClick>
            </p:cNvPr>
            <p:cNvSpPr/>
            <p:nvPr/>
          </p:nvSpPr>
          <p:spPr>
            <a:xfrm>
              <a:off x="1214352" y="6215082"/>
              <a:ext cx="900062" cy="360000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a-IR" dirty="0">
                  <a:solidFill>
                    <a:srgbClr val="FFFF00"/>
                  </a:solidFill>
                  <a:cs typeface="B Yekan" pitchFamily="2" charset="-78"/>
                </a:rPr>
                <a:t>ادامه</a:t>
              </a:r>
              <a:endParaRPr lang="fa-IR" dirty="0">
                <a:solidFill>
                  <a:srgbClr val="FFFF00"/>
                </a:solidFill>
                <a:cs typeface="B Yekan" pitchFamily="2" charset="-78"/>
              </a:endParaRPr>
            </a:p>
          </p:txBody>
        </p:sp>
        <p:sp>
          <p:nvSpPr>
            <p:cNvPr id="30" name="Action Button: Back or Previous 29">
              <a:hlinkClick r:id="" action="ppaction://hlinkshowjump?jump=previousslide" highlightClick="1">
                <a:snd r:embed="rId2" name="click.wav"/>
              </a:hlinkClick>
            </p:cNvPr>
            <p:cNvSpPr/>
            <p:nvPr/>
          </p:nvSpPr>
          <p:spPr>
            <a:xfrm>
              <a:off x="214282" y="6215082"/>
              <a:ext cx="900062" cy="360000"/>
            </a:xfrm>
            <a:prstGeom prst="actionButtonBackPrevio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a-IR" dirty="0">
                  <a:solidFill>
                    <a:srgbClr val="FFFF00"/>
                  </a:solidFill>
                  <a:cs typeface="B Yekan" pitchFamily="2" charset="-78"/>
                </a:rPr>
                <a:t>برگشت</a:t>
              </a:r>
              <a:endParaRPr lang="fa-IR" dirty="0">
                <a:solidFill>
                  <a:srgbClr val="FFFF00"/>
                </a:solidFill>
                <a:cs typeface="B Yekan" pitchFamily="2" charset="-78"/>
              </a:endParaRPr>
            </a:p>
          </p:txBody>
        </p:sp>
      </p:grpSp>
      <p:sp>
        <p:nvSpPr>
          <p:cNvPr id="17411" name="Rectangle 31"/>
          <p:cNvSpPr>
            <a:spLocks noChangeArrowheads="1"/>
          </p:cNvSpPr>
          <p:nvPr/>
        </p:nvSpPr>
        <p:spPr bwMode="auto">
          <a:xfrm>
            <a:off x="809625" y="1398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2" name="Freeform 40"/>
          <p:cNvSpPr>
            <a:spLocks/>
          </p:cNvSpPr>
          <p:nvPr/>
        </p:nvSpPr>
        <p:spPr bwMode="auto">
          <a:xfrm rot="300038">
            <a:off x="3862388" y="3740150"/>
            <a:ext cx="1690687" cy="46038"/>
          </a:xfrm>
          <a:custGeom>
            <a:avLst/>
            <a:gdLst>
              <a:gd name="T0" fmla="*/ 2595 w 2607"/>
              <a:gd name="T1" fmla="*/ 34 h 159"/>
              <a:gd name="T2" fmla="*/ 2505 w 2607"/>
              <a:gd name="T3" fmla="*/ 34 h 159"/>
              <a:gd name="T4" fmla="*/ 2040 w 2607"/>
              <a:gd name="T5" fmla="*/ 49 h 159"/>
              <a:gd name="T6" fmla="*/ 0 w 2607"/>
              <a:gd name="T7" fmla="*/ 94 h 15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607" h="159">
                <a:moveTo>
                  <a:pt x="2595" y="34"/>
                </a:moveTo>
                <a:cubicBezTo>
                  <a:pt x="2493" y="0"/>
                  <a:pt x="2607" y="28"/>
                  <a:pt x="2505" y="34"/>
                </a:cubicBezTo>
                <a:cubicBezTo>
                  <a:pt x="2350" y="43"/>
                  <a:pt x="2195" y="44"/>
                  <a:pt x="2040" y="49"/>
                </a:cubicBezTo>
                <a:cubicBezTo>
                  <a:pt x="1380" y="159"/>
                  <a:pt x="618" y="94"/>
                  <a:pt x="0" y="94"/>
                </a:cubicBezTo>
              </a:path>
            </a:pathLst>
          </a:custGeom>
          <a:solidFill>
            <a:srgbClr val="548DD4"/>
          </a:solidFill>
          <a:ln w="9525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3" name="Arc 41"/>
          <p:cNvSpPr>
            <a:spLocks/>
          </p:cNvSpPr>
          <p:nvPr/>
        </p:nvSpPr>
        <p:spPr bwMode="auto">
          <a:xfrm rot="243802">
            <a:off x="5530850" y="3835400"/>
            <a:ext cx="468313" cy="465138"/>
          </a:xfrm>
          <a:custGeom>
            <a:avLst/>
            <a:gdLst>
              <a:gd name="T0" fmla="*/ 0 w 22176"/>
              <a:gd name="T1" fmla="*/ 904 h 21600"/>
              <a:gd name="T2" fmla="*/ 468313 w 22176"/>
              <a:gd name="T3" fmla="*/ 342026 h 21600"/>
              <a:gd name="T4" fmla="*/ 28425 w 22176"/>
              <a:gd name="T5" fmla="*/ 46513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176" h="21600" fill="none" extrusionOk="0">
                <a:moveTo>
                  <a:pt x="-1" y="41"/>
                </a:moveTo>
                <a:cubicBezTo>
                  <a:pt x="448" y="13"/>
                  <a:pt x="897" y="-1"/>
                  <a:pt x="1346" y="0"/>
                </a:cubicBezTo>
                <a:cubicBezTo>
                  <a:pt x="11073" y="0"/>
                  <a:pt x="19601" y="6502"/>
                  <a:pt x="22175" y="15883"/>
                </a:cubicBezTo>
              </a:path>
              <a:path w="22176" h="21600" stroke="0" extrusionOk="0">
                <a:moveTo>
                  <a:pt x="-1" y="41"/>
                </a:moveTo>
                <a:cubicBezTo>
                  <a:pt x="448" y="13"/>
                  <a:pt x="897" y="-1"/>
                  <a:pt x="1346" y="0"/>
                </a:cubicBezTo>
                <a:cubicBezTo>
                  <a:pt x="11073" y="0"/>
                  <a:pt x="19601" y="6502"/>
                  <a:pt x="22175" y="15883"/>
                </a:cubicBezTo>
                <a:lnTo>
                  <a:pt x="1346" y="21600"/>
                </a:lnTo>
                <a:lnTo>
                  <a:pt x="-1" y="41"/>
                </a:lnTo>
                <a:close/>
              </a:path>
            </a:pathLst>
          </a:custGeom>
          <a:noFill/>
          <a:ln w="9525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414" name="Group 43"/>
          <p:cNvGrpSpPr>
            <a:grpSpLocks/>
          </p:cNvGrpSpPr>
          <p:nvPr/>
        </p:nvGrpSpPr>
        <p:grpSpPr bwMode="auto">
          <a:xfrm>
            <a:off x="1743075" y="1785938"/>
            <a:ext cx="6686550" cy="3908425"/>
            <a:chOff x="1743182" y="1785926"/>
            <a:chExt cx="6686470" cy="3908716"/>
          </a:xfrm>
        </p:grpSpPr>
        <p:graphicFrame>
          <p:nvGraphicFramePr>
            <p:cNvPr id="42" name="Diagram 41"/>
            <p:cNvGraphicFramePr/>
            <p:nvPr/>
          </p:nvGraphicFramePr>
          <p:xfrm>
            <a:off x="6929454" y="1785926"/>
            <a:ext cx="1500198" cy="103186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cxnSp>
          <p:nvCxnSpPr>
            <p:cNvPr id="17423" name="AutoShape 36"/>
            <p:cNvCxnSpPr>
              <a:cxnSpLocks noChangeShapeType="1"/>
            </p:cNvCxnSpPr>
            <p:nvPr/>
          </p:nvCxnSpPr>
          <p:spPr bwMode="auto">
            <a:xfrm flipH="1">
              <a:off x="6357950" y="2500306"/>
              <a:ext cx="842963" cy="73818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24" name="AutoShape 37"/>
            <p:cNvCxnSpPr>
              <a:cxnSpLocks noChangeShapeType="1"/>
            </p:cNvCxnSpPr>
            <p:nvPr/>
          </p:nvCxnSpPr>
          <p:spPr bwMode="auto">
            <a:xfrm>
              <a:off x="5500694" y="2428868"/>
              <a:ext cx="123825" cy="136366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326" name="AutoShape 38"/>
            <p:cNvSpPr>
              <a:spLocks noChangeArrowheads="1"/>
            </p:cNvSpPr>
            <p:nvPr/>
          </p:nvSpPr>
          <p:spPr bwMode="auto">
            <a:xfrm>
              <a:off x="5676960" y="4059395"/>
              <a:ext cx="657217" cy="952571"/>
            </a:xfrm>
            <a:prstGeom prst="flowChartMagneticDisk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327" name="AutoShape 39"/>
            <p:cNvSpPr>
              <a:spLocks noChangeArrowheads="1"/>
            </p:cNvSpPr>
            <p:nvPr/>
          </p:nvSpPr>
          <p:spPr bwMode="auto">
            <a:xfrm rot="3577663">
              <a:off x="4166428" y="2967979"/>
              <a:ext cx="1028777" cy="1636692"/>
            </a:xfrm>
            <a:prstGeom prst="can">
              <a:avLst>
                <a:gd name="adj" fmla="val 39776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pPr algn="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427" name="AutoShape 42"/>
            <p:cNvSpPr>
              <a:spLocks noChangeArrowheads="1"/>
            </p:cNvSpPr>
            <p:nvPr/>
          </p:nvSpPr>
          <p:spPr bwMode="auto">
            <a:xfrm>
              <a:off x="5999270" y="3165755"/>
              <a:ext cx="185737" cy="276225"/>
            </a:xfrm>
            <a:prstGeom prst="flowChartMagneticDrum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algn="r" rtl="1"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2331" name="Group 43"/>
            <p:cNvGrpSpPr>
              <a:grpSpLocks/>
            </p:cNvGrpSpPr>
            <p:nvPr/>
          </p:nvGrpSpPr>
          <p:grpSpPr bwMode="auto">
            <a:xfrm>
              <a:off x="6569182" y="4557992"/>
              <a:ext cx="657225" cy="454025"/>
              <a:chOff x="8563" y="10574"/>
              <a:chExt cx="798" cy="549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12332" name="Oval 44"/>
              <p:cNvSpPr>
                <a:spLocks noChangeArrowheads="1"/>
              </p:cNvSpPr>
              <p:nvPr/>
            </p:nvSpPr>
            <p:spPr bwMode="auto">
              <a:xfrm>
                <a:off x="8564" y="10574"/>
                <a:ext cx="795" cy="293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rtl="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12333" name="Group 45"/>
              <p:cNvGrpSpPr>
                <a:grpSpLocks/>
              </p:cNvGrpSpPr>
              <p:nvPr/>
            </p:nvGrpSpPr>
            <p:grpSpPr bwMode="auto">
              <a:xfrm>
                <a:off x="8563" y="10765"/>
                <a:ext cx="798" cy="358"/>
                <a:chOff x="8563" y="10765"/>
                <a:chExt cx="798" cy="358"/>
              </a:xfrm>
              <a:grpFill/>
            </p:grpSpPr>
            <p:grpSp>
              <p:nvGrpSpPr>
                <p:cNvPr id="12334" name="Group 46"/>
                <p:cNvGrpSpPr>
                  <a:grpSpLocks/>
                </p:cNvGrpSpPr>
                <p:nvPr/>
              </p:nvGrpSpPr>
              <p:grpSpPr bwMode="auto">
                <a:xfrm>
                  <a:off x="8563" y="10765"/>
                  <a:ext cx="798" cy="358"/>
                  <a:chOff x="8563" y="10765"/>
                  <a:chExt cx="798" cy="358"/>
                </a:xfrm>
                <a:grpFill/>
              </p:grpSpPr>
              <p:cxnSp>
                <p:nvCxnSpPr>
                  <p:cNvPr id="12335" name="AutoShape 47"/>
                  <p:cNvCxnSpPr>
                    <a:cxnSpLocks noChangeShapeType="1"/>
                    <a:endCxn id="12337" idx="0"/>
                  </p:cNvCxnSpPr>
                  <p:nvPr/>
                </p:nvCxnSpPr>
                <p:spPr bwMode="auto">
                  <a:xfrm>
                    <a:off x="8563" y="10765"/>
                    <a:ext cx="1" cy="223"/>
                  </a:xfrm>
                  <a:prstGeom prst="straightConnector1">
                    <a:avLst/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2336" name="AutoShape 48"/>
                  <p:cNvCxnSpPr>
                    <a:cxnSpLocks noChangeShapeType="1"/>
                    <a:stCxn id="12337" idx="3"/>
                  </p:cNvCxnSpPr>
                  <p:nvPr/>
                </p:nvCxnSpPr>
                <p:spPr bwMode="auto">
                  <a:xfrm flipV="1">
                    <a:off x="9359" y="10765"/>
                    <a:ext cx="2" cy="223"/>
                  </a:xfrm>
                  <a:prstGeom prst="straightConnector1">
                    <a:avLst/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12337" name="Freeform 49"/>
                  <p:cNvSpPr>
                    <a:spLocks/>
                  </p:cNvSpPr>
                  <p:nvPr/>
                </p:nvSpPr>
                <p:spPr bwMode="auto">
                  <a:xfrm>
                    <a:off x="8564" y="10988"/>
                    <a:ext cx="795" cy="13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18" y="104"/>
                      </a:cxn>
                      <a:cxn ang="0">
                        <a:pos x="864" y="89"/>
                      </a:cxn>
                      <a:cxn ang="0">
                        <a:pos x="1065" y="0"/>
                      </a:cxn>
                    </a:cxnLst>
                    <a:rect l="0" t="0" r="r" b="b"/>
                    <a:pathLst>
                      <a:path w="1065" h="119">
                        <a:moveTo>
                          <a:pt x="0" y="0"/>
                        </a:moveTo>
                        <a:cubicBezTo>
                          <a:pt x="87" y="44"/>
                          <a:pt x="174" y="89"/>
                          <a:pt x="318" y="104"/>
                        </a:cubicBezTo>
                        <a:cubicBezTo>
                          <a:pt x="462" y="119"/>
                          <a:pt x="740" y="106"/>
                          <a:pt x="864" y="89"/>
                        </a:cubicBezTo>
                        <a:cubicBezTo>
                          <a:pt x="988" y="72"/>
                          <a:pt x="1032" y="15"/>
                          <a:pt x="1065" y="0"/>
                        </a:cubicBezTo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2338" name="Freeform 50"/>
                <p:cNvSpPr>
                  <a:spLocks/>
                </p:cNvSpPr>
                <p:nvPr/>
              </p:nvSpPr>
              <p:spPr bwMode="auto">
                <a:xfrm>
                  <a:off x="8585" y="10823"/>
                  <a:ext cx="750" cy="251"/>
                </a:xfrm>
                <a:custGeom>
                  <a:avLst/>
                  <a:gdLst/>
                  <a:ahLst/>
                  <a:cxnLst>
                    <a:cxn ang="0">
                      <a:pos x="975" y="186"/>
                    </a:cxn>
                    <a:cxn ang="0">
                      <a:pos x="945" y="231"/>
                    </a:cxn>
                    <a:cxn ang="0">
                      <a:pos x="855" y="171"/>
                    </a:cxn>
                    <a:cxn ang="0">
                      <a:pos x="750" y="321"/>
                    </a:cxn>
                    <a:cxn ang="0">
                      <a:pos x="705" y="276"/>
                    </a:cxn>
                    <a:cxn ang="0">
                      <a:pos x="675" y="231"/>
                    </a:cxn>
                    <a:cxn ang="0">
                      <a:pos x="645" y="321"/>
                    </a:cxn>
                    <a:cxn ang="0">
                      <a:pos x="435" y="216"/>
                    </a:cxn>
                    <a:cxn ang="0">
                      <a:pos x="315" y="306"/>
                    </a:cxn>
                    <a:cxn ang="0">
                      <a:pos x="255" y="291"/>
                    </a:cxn>
                    <a:cxn ang="0">
                      <a:pos x="195" y="201"/>
                    </a:cxn>
                    <a:cxn ang="0">
                      <a:pos x="180" y="246"/>
                    </a:cxn>
                    <a:cxn ang="0">
                      <a:pos x="45" y="246"/>
                    </a:cxn>
                    <a:cxn ang="0">
                      <a:pos x="15" y="201"/>
                    </a:cxn>
                    <a:cxn ang="0">
                      <a:pos x="0" y="111"/>
                    </a:cxn>
                    <a:cxn ang="0">
                      <a:pos x="225" y="156"/>
                    </a:cxn>
                    <a:cxn ang="0">
                      <a:pos x="315" y="96"/>
                    </a:cxn>
                    <a:cxn ang="0">
                      <a:pos x="360" y="141"/>
                    </a:cxn>
                    <a:cxn ang="0">
                      <a:pos x="450" y="186"/>
                    </a:cxn>
                    <a:cxn ang="0">
                      <a:pos x="495" y="171"/>
                    </a:cxn>
                    <a:cxn ang="0">
                      <a:pos x="540" y="126"/>
                    </a:cxn>
                    <a:cxn ang="0">
                      <a:pos x="585" y="141"/>
                    </a:cxn>
                    <a:cxn ang="0">
                      <a:pos x="690" y="171"/>
                    </a:cxn>
                    <a:cxn ang="0">
                      <a:pos x="795" y="96"/>
                    </a:cxn>
                    <a:cxn ang="0">
                      <a:pos x="840" y="111"/>
                    </a:cxn>
                    <a:cxn ang="0">
                      <a:pos x="855" y="171"/>
                    </a:cxn>
                    <a:cxn ang="0">
                      <a:pos x="885" y="216"/>
                    </a:cxn>
                    <a:cxn ang="0">
                      <a:pos x="915" y="126"/>
                    </a:cxn>
                    <a:cxn ang="0">
                      <a:pos x="975" y="36"/>
                    </a:cxn>
                    <a:cxn ang="0">
                      <a:pos x="975" y="51"/>
                    </a:cxn>
                  </a:cxnLst>
                  <a:rect l="0" t="0" r="r" b="b"/>
                  <a:pathLst>
                    <a:path w="975" h="326">
                      <a:moveTo>
                        <a:pt x="975" y="186"/>
                      </a:moveTo>
                      <a:cubicBezTo>
                        <a:pt x="965" y="201"/>
                        <a:pt x="962" y="225"/>
                        <a:pt x="945" y="231"/>
                      </a:cubicBezTo>
                      <a:cubicBezTo>
                        <a:pt x="892" y="249"/>
                        <a:pt x="875" y="201"/>
                        <a:pt x="855" y="171"/>
                      </a:cubicBezTo>
                      <a:cubicBezTo>
                        <a:pt x="836" y="266"/>
                        <a:pt x="828" y="269"/>
                        <a:pt x="750" y="321"/>
                      </a:cubicBezTo>
                      <a:cubicBezTo>
                        <a:pt x="735" y="306"/>
                        <a:pt x="719" y="292"/>
                        <a:pt x="705" y="276"/>
                      </a:cubicBezTo>
                      <a:cubicBezTo>
                        <a:pt x="693" y="262"/>
                        <a:pt x="689" y="220"/>
                        <a:pt x="675" y="231"/>
                      </a:cubicBezTo>
                      <a:cubicBezTo>
                        <a:pt x="650" y="250"/>
                        <a:pt x="645" y="321"/>
                        <a:pt x="645" y="321"/>
                      </a:cubicBezTo>
                      <a:cubicBezTo>
                        <a:pt x="495" y="304"/>
                        <a:pt x="508" y="326"/>
                        <a:pt x="435" y="216"/>
                      </a:cubicBezTo>
                      <a:cubicBezTo>
                        <a:pt x="400" y="268"/>
                        <a:pt x="374" y="286"/>
                        <a:pt x="315" y="306"/>
                      </a:cubicBezTo>
                      <a:cubicBezTo>
                        <a:pt x="295" y="301"/>
                        <a:pt x="271" y="305"/>
                        <a:pt x="255" y="291"/>
                      </a:cubicBezTo>
                      <a:cubicBezTo>
                        <a:pt x="228" y="267"/>
                        <a:pt x="195" y="201"/>
                        <a:pt x="195" y="201"/>
                      </a:cubicBezTo>
                      <a:cubicBezTo>
                        <a:pt x="190" y="216"/>
                        <a:pt x="189" y="233"/>
                        <a:pt x="180" y="246"/>
                      </a:cubicBezTo>
                      <a:cubicBezTo>
                        <a:pt x="132" y="318"/>
                        <a:pt x="101" y="283"/>
                        <a:pt x="45" y="246"/>
                      </a:cubicBezTo>
                      <a:cubicBezTo>
                        <a:pt x="35" y="231"/>
                        <a:pt x="16" y="219"/>
                        <a:pt x="15" y="201"/>
                      </a:cubicBezTo>
                      <a:cubicBezTo>
                        <a:pt x="6" y="88"/>
                        <a:pt x="66" y="13"/>
                        <a:pt x="0" y="111"/>
                      </a:cubicBezTo>
                      <a:cubicBezTo>
                        <a:pt x="73" y="135"/>
                        <a:pt x="150" y="141"/>
                        <a:pt x="225" y="156"/>
                      </a:cubicBezTo>
                      <a:cubicBezTo>
                        <a:pt x="237" y="144"/>
                        <a:pt x="282" y="85"/>
                        <a:pt x="315" y="96"/>
                      </a:cubicBezTo>
                      <a:cubicBezTo>
                        <a:pt x="335" y="103"/>
                        <a:pt x="344" y="127"/>
                        <a:pt x="360" y="141"/>
                      </a:cubicBezTo>
                      <a:cubicBezTo>
                        <a:pt x="399" y="173"/>
                        <a:pt x="405" y="171"/>
                        <a:pt x="450" y="186"/>
                      </a:cubicBezTo>
                      <a:cubicBezTo>
                        <a:pt x="465" y="181"/>
                        <a:pt x="482" y="180"/>
                        <a:pt x="495" y="171"/>
                      </a:cubicBezTo>
                      <a:cubicBezTo>
                        <a:pt x="513" y="159"/>
                        <a:pt x="520" y="133"/>
                        <a:pt x="540" y="126"/>
                      </a:cubicBezTo>
                      <a:cubicBezTo>
                        <a:pt x="555" y="121"/>
                        <a:pt x="570" y="137"/>
                        <a:pt x="585" y="141"/>
                      </a:cubicBezTo>
                      <a:cubicBezTo>
                        <a:pt x="717" y="179"/>
                        <a:pt x="582" y="135"/>
                        <a:pt x="690" y="171"/>
                      </a:cubicBezTo>
                      <a:cubicBezTo>
                        <a:pt x="694" y="168"/>
                        <a:pt x="786" y="98"/>
                        <a:pt x="795" y="96"/>
                      </a:cubicBezTo>
                      <a:cubicBezTo>
                        <a:pt x="811" y="93"/>
                        <a:pt x="825" y="106"/>
                        <a:pt x="840" y="111"/>
                      </a:cubicBezTo>
                      <a:cubicBezTo>
                        <a:pt x="845" y="131"/>
                        <a:pt x="847" y="152"/>
                        <a:pt x="855" y="171"/>
                      </a:cubicBezTo>
                      <a:cubicBezTo>
                        <a:pt x="862" y="188"/>
                        <a:pt x="871" y="227"/>
                        <a:pt x="885" y="216"/>
                      </a:cubicBezTo>
                      <a:cubicBezTo>
                        <a:pt x="910" y="197"/>
                        <a:pt x="905" y="156"/>
                        <a:pt x="915" y="126"/>
                      </a:cubicBezTo>
                      <a:cubicBezTo>
                        <a:pt x="926" y="92"/>
                        <a:pt x="975" y="0"/>
                        <a:pt x="975" y="36"/>
                      </a:cubicBezTo>
                      <a:cubicBezTo>
                        <a:pt x="975" y="41"/>
                        <a:pt x="975" y="46"/>
                        <a:pt x="975" y="51"/>
                      </a:cubicBez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2339" name="Group 51"/>
            <p:cNvGrpSpPr>
              <a:grpSpLocks/>
            </p:cNvGrpSpPr>
            <p:nvPr/>
          </p:nvGrpSpPr>
          <p:grpSpPr bwMode="auto">
            <a:xfrm>
              <a:off x="2076557" y="4018242"/>
              <a:ext cx="657225" cy="1139825"/>
              <a:chOff x="2995" y="10377"/>
              <a:chExt cx="797" cy="1378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12340" name="AutoShape 52"/>
              <p:cNvSpPr>
                <a:spLocks noChangeArrowheads="1"/>
              </p:cNvSpPr>
              <p:nvPr/>
            </p:nvSpPr>
            <p:spPr bwMode="auto">
              <a:xfrm>
                <a:off x="2996" y="10377"/>
                <a:ext cx="796" cy="1155"/>
              </a:xfrm>
              <a:prstGeom prst="flowChartMagneticDisk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rtl="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12341" name="Group 53"/>
              <p:cNvGrpSpPr>
                <a:grpSpLocks/>
              </p:cNvGrpSpPr>
              <p:nvPr/>
            </p:nvGrpSpPr>
            <p:grpSpPr bwMode="auto">
              <a:xfrm>
                <a:off x="2995" y="11397"/>
                <a:ext cx="797" cy="358"/>
                <a:chOff x="8563" y="10765"/>
                <a:chExt cx="798" cy="358"/>
              </a:xfrm>
              <a:grpFill/>
            </p:grpSpPr>
            <p:grpSp>
              <p:nvGrpSpPr>
                <p:cNvPr id="12342" name="Group 54"/>
                <p:cNvGrpSpPr>
                  <a:grpSpLocks/>
                </p:cNvGrpSpPr>
                <p:nvPr/>
              </p:nvGrpSpPr>
              <p:grpSpPr bwMode="auto">
                <a:xfrm>
                  <a:off x="8563" y="10765"/>
                  <a:ext cx="798" cy="358"/>
                  <a:chOff x="8563" y="10765"/>
                  <a:chExt cx="798" cy="358"/>
                </a:xfrm>
                <a:grpFill/>
              </p:grpSpPr>
              <p:cxnSp>
                <p:nvCxnSpPr>
                  <p:cNvPr id="12343" name="AutoShape 55"/>
                  <p:cNvCxnSpPr>
                    <a:cxnSpLocks noChangeShapeType="1"/>
                    <a:endCxn id="12345" idx="0"/>
                  </p:cNvCxnSpPr>
                  <p:nvPr/>
                </p:nvCxnSpPr>
                <p:spPr bwMode="auto">
                  <a:xfrm>
                    <a:off x="8563" y="10765"/>
                    <a:ext cx="1" cy="223"/>
                  </a:xfrm>
                  <a:prstGeom prst="straightConnector1">
                    <a:avLst/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2344" name="AutoShape 56"/>
                  <p:cNvCxnSpPr>
                    <a:cxnSpLocks noChangeShapeType="1"/>
                    <a:stCxn id="12345" idx="3"/>
                  </p:cNvCxnSpPr>
                  <p:nvPr/>
                </p:nvCxnSpPr>
                <p:spPr bwMode="auto">
                  <a:xfrm flipV="1">
                    <a:off x="9359" y="10765"/>
                    <a:ext cx="2" cy="223"/>
                  </a:xfrm>
                  <a:prstGeom prst="straightConnector1">
                    <a:avLst/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12345" name="Freeform 57"/>
                  <p:cNvSpPr>
                    <a:spLocks/>
                  </p:cNvSpPr>
                  <p:nvPr/>
                </p:nvSpPr>
                <p:spPr bwMode="auto">
                  <a:xfrm>
                    <a:off x="8564" y="10988"/>
                    <a:ext cx="795" cy="13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18" y="104"/>
                      </a:cxn>
                      <a:cxn ang="0">
                        <a:pos x="864" y="89"/>
                      </a:cxn>
                      <a:cxn ang="0">
                        <a:pos x="1065" y="0"/>
                      </a:cxn>
                    </a:cxnLst>
                    <a:rect l="0" t="0" r="r" b="b"/>
                    <a:pathLst>
                      <a:path w="1065" h="119">
                        <a:moveTo>
                          <a:pt x="0" y="0"/>
                        </a:moveTo>
                        <a:cubicBezTo>
                          <a:pt x="87" y="44"/>
                          <a:pt x="174" y="89"/>
                          <a:pt x="318" y="104"/>
                        </a:cubicBezTo>
                        <a:cubicBezTo>
                          <a:pt x="462" y="119"/>
                          <a:pt x="740" y="106"/>
                          <a:pt x="864" y="89"/>
                        </a:cubicBezTo>
                        <a:cubicBezTo>
                          <a:pt x="988" y="72"/>
                          <a:pt x="1032" y="15"/>
                          <a:pt x="1065" y="0"/>
                        </a:cubicBezTo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 rtl="1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2346" name="Freeform 58"/>
                <p:cNvSpPr>
                  <a:spLocks/>
                </p:cNvSpPr>
                <p:nvPr/>
              </p:nvSpPr>
              <p:spPr bwMode="auto">
                <a:xfrm>
                  <a:off x="8585" y="10823"/>
                  <a:ext cx="750" cy="251"/>
                </a:xfrm>
                <a:custGeom>
                  <a:avLst/>
                  <a:gdLst/>
                  <a:ahLst/>
                  <a:cxnLst>
                    <a:cxn ang="0">
                      <a:pos x="975" y="186"/>
                    </a:cxn>
                    <a:cxn ang="0">
                      <a:pos x="945" y="231"/>
                    </a:cxn>
                    <a:cxn ang="0">
                      <a:pos x="855" y="171"/>
                    </a:cxn>
                    <a:cxn ang="0">
                      <a:pos x="750" y="321"/>
                    </a:cxn>
                    <a:cxn ang="0">
                      <a:pos x="705" y="276"/>
                    </a:cxn>
                    <a:cxn ang="0">
                      <a:pos x="675" y="231"/>
                    </a:cxn>
                    <a:cxn ang="0">
                      <a:pos x="645" y="321"/>
                    </a:cxn>
                    <a:cxn ang="0">
                      <a:pos x="435" y="216"/>
                    </a:cxn>
                    <a:cxn ang="0">
                      <a:pos x="315" y="306"/>
                    </a:cxn>
                    <a:cxn ang="0">
                      <a:pos x="255" y="291"/>
                    </a:cxn>
                    <a:cxn ang="0">
                      <a:pos x="195" y="201"/>
                    </a:cxn>
                    <a:cxn ang="0">
                      <a:pos x="180" y="246"/>
                    </a:cxn>
                    <a:cxn ang="0">
                      <a:pos x="45" y="246"/>
                    </a:cxn>
                    <a:cxn ang="0">
                      <a:pos x="15" y="201"/>
                    </a:cxn>
                    <a:cxn ang="0">
                      <a:pos x="0" y="111"/>
                    </a:cxn>
                    <a:cxn ang="0">
                      <a:pos x="225" y="156"/>
                    </a:cxn>
                    <a:cxn ang="0">
                      <a:pos x="315" y="96"/>
                    </a:cxn>
                    <a:cxn ang="0">
                      <a:pos x="360" y="141"/>
                    </a:cxn>
                    <a:cxn ang="0">
                      <a:pos x="450" y="186"/>
                    </a:cxn>
                    <a:cxn ang="0">
                      <a:pos x="495" y="171"/>
                    </a:cxn>
                    <a:cxn ang="0">
                      <a:pos x="540" y="126"/>
                    </a:cxn>
                    <a:cxn ang="0">
                      <a:pos x="585" y="141"/>
                    </a:cxn>
                    <a:cxn ang="0">
                      <a:pos x="690" y="171"/>
                    </a:cxn>
                    <a:cxn ang="0">
                      <a:pos x="795" y="96"/>
                    </a:cxn>
                    <a:cxn ang="0">
                      <a:pos x="840" y="111"/>
                    </a:cxn>
                    <a:cxn ang="0">
                      <a:pos x="855" y="171"/>
                    </a:cxn>
                    <a:cxn ang="0">
                      <a:pos x="885" y="216"/>
                    </a:cxn>
                    <a:cxn ang="0">
                      <a:pos x="915" y="126"/>
                    </a:cxn>
                    <a:cxn ang="0">
                      <a:pos x="975" y="36"/>
                    </a:cxn>
                    <a:cxn ang="0">
                      <a:pos x="975" y="51"/>
                    </a:cxn>
                  </a:cxnLst>
                  <a:rect l="0" t="0" r="r" b="b"/>
                  <a:pathLst>
                    <a:path w="975" h="326">
                      <a:moveTo>
                        <a:pt x="975" y="186"/>
                      </a:moveTo>
                      <a:cubicBezTo>
                        <a:pt x="965" y="201"/>
                        <a:pt x="962" y="225"/>
                        <a:pt x="945" y="231"/>
                      </a:cubicBezTo>
                      <a:cubicBezTo>
                        <a:pt x="892" y="249"/>
                        <a:pt x="875" y="201"/>
                        <a:pt x="855" y="171"/>
                      </a:cubicBezTo>
                      <a:cubicBezTo>
                        <a:pt x="836" y="266"/>
                        <a:pt x="828" y="269"/>
                        <a:pt x="750" y="321"/>
                      </a:cubicBezTo>
                      <a:cubicBezTo>
                        <a:pt x="735" y="306"/>
                        <a:pt x="719" y="292"/>
                        <a:pt x="705" y="276"/>
                      </a:cubicBezTo>
                      <a:cubicBezTo>
                        <a:pt x="693" y="262"/>
                        <a:pt x="689" y="220"/>
                        <a:pt x="675" y="231"/>
                      </a:cubicBezTo>
                      <a:cubicBezTo>
                        <a:pt x="650" y="250"/>
                        <a:pt x="645" y="321"/>
                        <a:pt x="645" y="321"/>
                      </a:cubicBezTo>
                      <a:cubicBezTo>
                        <a:pt x="495" y="304"/>
                        <a:pt x="508" y="326"/>
                        <a:pt x="435" y="216"/>
                      </a:cubicBezTo>
                      <a:cubicBezTo>
                        <a:pt x="400" y="268"/>
                        <a:pt x="374" y="286"/>
                        <a:pt x="315" y="306"/>
                      </a:cubicBezTo>
                      <a:cubicBezTo>
                        <a:pt x="295" y="301"/>
                        <a:pt x="271" y="305"/>
                        <a:pt x="255" y="291"/>
                      </a:cubicBezTo>
                      <a:cubicBezTo>
                        <a:pt x="228" y="267"/>
                        <a:pt x="195" y="201"/>
                        <a:pt x="195" y="201"/>
                      </a:cubicBezTo>
                      <a:cubicBezTo>
                        <a:pt x="190" y="216"/>
                        <a:pt x="189" y="233"/>
                        <a:pt x="180" y="246"/>
                      </a:cubicBezTo>
                      <a:cubicBezTo>
                        <a:pt x="132" y="318"/>
                        <a:pt x="101" y="283"/>
                        <a:pt x="45" y="246"/>
                      </a:cubicBezTo>
                      <a:cubicBezTo>
                        <a:pt x="35" y="231"/>
                        <a:pt x="16" y="219"/>
                        <a:pt x="15" y="201"/>
                      </a:cubicBezTo>
                      <a:cubicBezTo>
                        <a:pt x="6" y="88"/>
                        <a:pt x="66" y="13"/>
                        <a:pt x="0" y="111"/>
                      </a:cubicBezTo>
                      <a:cubicBezTo>
                        <a:pt x="73" y="135"/>
                        <a:pt x="150" y="141"/>
                        <a:pt x="225" y="156"/>
                      </a:cubicBezTo>
                      <a:cubicBezTo>
                        <a:pt x="237" y="144"/>
                        <a:pt x="282" y="85"/>
                        <a:pt x="315" y="96"/>
                      </a:cubicBezTo>
                      <a:cubicBezTo>
                        <a:pt x="335" y="103"/>
                        <a:pt x="344" y="127"/>
                        <a:pt x="360" y="141"/>
                      </a:cubicBezTo>
                      <a:cubicBezTo>
                        <a:pt x="399" y="173"/>
                        <a:pt x="405" y="171"/>
                        <a:pt x="450" y="186"/>
                      </a:cubicBezTo>
                      <a:cubicBezTo>
                        <a:pt x="465" y="181"/>
                        <a:pt x="482" y="180"/>
                        <a:pt x="495" y="171"/>
                      </a:cubicBezTo>
                      <a:cubicBezTo>
                        <a:pt x="513" y="159"/>
                        <a:pt x="520" y="133"/>
                        <a:pt x="540" y="126"/>
                      </a:cubicBezTo>
                      <a:cubicBezTo>
                        <a:pt x="555" y="121"/>
                        <a:pt x="570" y="137"/>
                        <a:pt x="585" y="141"/>
                      </a:cubicBezTo>
                      <a:cubicBezTo>
                        <a:pt x="717" y="179"/>
                        <a:pt x="582" y="135"/>
                        <a:pt x="690" y="171"/>
                      </a:cubicBezTo>
                      <a:cubicBezTo>
                        <a:pt x="694" y="168"/>
                        <a:pt x="786" y="98"/>
                        <a:pt x="795" y="96"/>
                      </a:cubicBezTo>
                      <a:cubicBezTo>
                        <a:pt x="811" y="93"/>
                        <a:pt x="825" y="106"/>
                        <a:pt x="840" y="111"/>
                      </a:cubicBezTo>
                      <a:cubicBezTo>
                        <a:pt x="845" y="131"/>
                        <a:pt x="847" y="152"/>
                        <a:pt x="855" y="171"/>
                      </a:cubicBezTo>
                      <a:cubicBezTo>
                        <a:pt x="862" y="188"/>
                        <a:pt x="871" y="227"/>
                        <a:pt x="885" y="216"/>
                      </a:cubicBezTo>
                      <a:cubicBezTo>
                        <a:pt x="910" y="197"/>
                        <a:pt x="905" y="156"/>
                        <a:pt x="915" y="126"/>
                      </a:cubicBezTo>
                      <a:cubicBezTo>
                        <a:pt x="926" y="92"/>
                        <a:pt x="975" y="0"/>
                        <a:pt x="975" y="36"/>
                      </a:cubicBezTo>
                      <a:cubicBezTo>
                        <a:pt x="975" y="41"/>
                        <a:pt x="975" y="46"/>
                        <a:pt x="975" y="51"/>
                      </a:cubicBez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7430" name="AutoShape 59"/>
            <p:cNvSpPr>
              <a:spLocks noChangeArrowheads="1"/>
            </p:cNvSpPr>
            <p:nvPr/>
          </p:nvSpPr>
          <p:spPr bwMode="auto">
            <a:xfrm rot="6946544">
              <a:off x="2806807" y="4970742"/>
              <a:ext cx="565150" cy="647700"/>
            </a:xfrm>
            <a:prstGeom prst="cloudCallout">
              <a:avLst>
                <a:gd name="adj1" fmla="val -18255"/>
                <a:gd name="adj2" fmla="val 85296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algn="r" rtl="1"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9pPr>
            </a:lstStyle>
            <a:p>
              <a:pPr algn="l" rtl="0" eaLnBrk="1" hangingPunct="1"/>
              <a:endParaRPr lang="en-US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31" name="AutoShape 60"/>
            <p:cNvSpPr>
              <a:spLocks noChangeArrowheads="1"/>
            </p:cNvSpPr>
            <p:nvPr/>
          </p:nvSpPr>
          <p:spPr bwMode="auto">
            <a:xfrm rot="-10190333">
              <a:off x="1743182" y="5158067"/>
              <a:ext cx="501650" cy="536575"/>
            </a:xfrm>
            <a:prstGeom prst="cloudCallout">
              <a:avLst>
                <a:gd name="adj1" fmla="val 4319"/>
                <a:gd name="adj2" fmla="val 77912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algn="r" rtl="1"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9pPr>
            </a:lstStyle>
            <a:p>
              <a:pPr algn="l" rtl="0" eaLnBrk="1" hangingPunct="1"/>
              <a:endParaRPr lang="en-US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32" name="AutoShape 61"/>
            <p:cNvSpPr>
              <a:spLocks noChangeArrowheads="1"/>
            </p:cNvSpPr>
            <p:nvPr/>
          </p:nvSpPr>
          <p:spPr bwMode="auto">
            <a:xfrm rot="8257745">
              <a:off x="2346432" y="5231092"/>
              <a:ext cx="368300" cy="352425"/>
            </a:xfrm>
            <a:prstGeom prst="cloudCallout">
              <a:avLst>
                <a:gd name="adj1" fmla="val -47056"/>
                <a:gd name="adj2" fmla="val 7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algn="r" rtl="1"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9pPr>
            </a:lstStyle>
            <a:p>
              <a:pPr algn="l" rtl="0" eaLnBrk="1" hangingPunct="1"/>
              <a:endParaRPr lang="en-US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33" name="AutoShape 62"/>
            <p:cNvSpPr>
              <a:spLocks noChangeArrowheads="1"/>
            </p:cNvSpPr>
            <p:nvPr/>
          </p:nvSpPr>
          <p:spPr bwMode="auto">
            <a:xfrm>
              <a:off x="3779945" y="5012017"/>
              <a:ext cx="1033462" cy="258763"/>
            </a:xfrm>
            <a:prstGeom prst="leftArrow">
              <a:avLst>
                <a:gd name="adj1" fmla="val 50000"/>
                <a:gd name="adj2" fmla="val 99846"/>
              </a:avLst>
            </a:prstGeom>
            <a:gradFill rotWithShape="0">
              <a:gsLst>
                <a:gs pos="0">
                  <a:srgbClr val="4F81BD"/>
                </a:gs>
                <a:gs pos="100000">
                  <a:srgbClr val="DCE6F2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r" rtl="1"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aphicFrame>
        <p:nvGraphicFramePr>
          <p:cNvPr id="72" name="Diagram 71"/>
          <p:cNvGraphicFramePr/>
          <p:nvPr/>
        </p:nvGraphicFramePr>
        <p:xfrm>
          <a:off x="4714876" y="1571612"/>
          <a:ext cx="1500198" cy="1031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7416" name="Text Box 63"/>
          <p:cNvSpPr txBox="1">
            <a:spLocks noChangeArrowheads="1"/>
          </p:cNvSpPr>
          <p:nvPr/>
        </p:nvSpPr>
        <p:spPr bwMode="auto">
          <a:xfrm>
            <a:off x="5786438" y="4429125"/>
            <a:ext cx="504825" cy="403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ctr" rtl="0" eaLnBrk="1" hangingPunct="1">
              <a:spcAft>
                <a:spcPts val="1000"/>
              </a:spcAft>
            </a:pPr>
            <a:r>
              <a:rPr lang="fa-IR" altLang="en-US" sz="800">
                <a:latin typeface="Arial" panose="020B0604020202020204" pitchFamily="34" charset="0"/>
                <a:cs typeface="Arial" panose="020B0604020202020204" pitchFamily="34" charset="0"/>
              </a:rPr>
              <a:t>قوطی خالی فیلم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7" name="Diagram 76"/>
          <p:cNvGraphicFramePr/>
          <p:nvPr/>
        </p:nvGraphicFramePr>
        <p:xfrm>
          <a:off x="2643174" y="-1714536"/>
          <a:ext cx="621510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37" name="Rounded Rectangle 36"/>
          <p:cNvSpPr/>
          <p:nvPr/>
        </p:nvSpPr>
        <p:spPr>
          <a:xfrm>
            <a:off x="428625" y="2357438"/>
            <a:ext cx="3500438" cy="85725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>
                <a:solidFill>
                  <a:schemeClr val="tx1"/>
                </a:solidFill>
              </a:rPr>
              <a:t>گاز حاصل از حل شدن قرص جوشان در آب باعث حرکت می شود.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419" name="Rectangle 37"/>
          <p:cNvSpPr>
            <a:spLocks noChangeArrowheads="1"/>
          </p:cNvSpPr>
          <p:nvPr/>
        </p:nvSpPr>
        <p:spPr bwMode="auto">
          <a:xfrm>
            <a:off x="2071688" y="6000750"/>
            <a:ext cx="6929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eaLnBrk="1" hangingPunct="1"/>
            <a:r>
              <a:rPr lang="fa-IR" altLang="en-US" b="1">
                <a:solidFill>
                  <a:srgbClr val="D303A6"/>
                </a:solidFill>
              </a:rPr>
              <a:t>گرما و نور + بخار آب+ گاز کربن دی اکسید گاز           اکسیژن + شمع (هیدروکربن )</a:t>
            </a:r>
            <a:endParaRPr lang="en-US" altLang="en-US">
              <a:solidFill>
                <a:srgbClr val="D303A6"/>
              </a:solidFill>
            </a:endParaRPr>
          </a:p>
        </p:txBody>
      </p:sp>
      <p:sp>
        <p:nvSpPr>
          <p:cNvPr id="17420" name="Rectangle 38"/>
          <p:cNvSpPr>
            <a:spLocks noChangeArrowheads="1"/>
          </p:cNvSpPr>
          <p:nvPr/>
        </p:nvSpPr>
        <p:spPr bwMode="auto">
          <a:xfrm>
            <a:off x="4714875" y="5715000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eaLnBrk="1" hangingPunct="1"/>
            <a:r>
              <a:rPr lang="fa-IR" altLang="en-US" b="1">
                <a:solidFill>
                  <a:srgbClr val="C00000"/>
                </a:solidFill>
              </a:rPr>
              <a:t>گرما</a:t>
            </a:r>
            <a:endParaRPr lang="en-US" altLang="en-US">
              <a:solidFill>
                <a:srgbClr val="C00000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4714875" y="6143625"/>
            <a:ext cx="5715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8"/>
          <p:cNvGrpSpPr>
            <a:grpSpLocks/>
          </p:cNvGrpSpPr>
          <p:nvPr/>
        </p:nvGrpSpPr>
        <p:grpSpPr bwMode="auto">
          <a:xfrm>
            <a:off x="214313" y="6215063"/>
            <a:ext cx="1900237" cy="360362"/>
            <a:chOff x="214282" y="6215082"/>
            <a:chExt cx="1900132" cy="360000"/>
          </a:xfrm>
        </p:grpSpPr>
        <p:sp>
          <p:nvSpPr>
            <p:cNvPr id="13" name="Action Button: Forward or Next 12">
              <a:hlinkClick r:id="" action="ppaction://hlinkshowjump?jump=nextslide" highlightClick="1">
                <a:snd r:embed="rId2" name="click.wav"/>
              </a:hlinkClick>
            </p:cNvPr>
            <p:cNvSpPr/>
            <p:nvPr/>
          </p:nvSpPr>
          <p:spPr>
            <a:xfrm>
              <a:off x="1214352" y="6215082"/>
              <a:ext cx="900062" cy="360000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a-IR" dirty="0">
                  <a:solidFill>
                    <a:srgbClr val="FFFF00"/>
                  </a:solidFill>
                  <a:cs typeface="B Yekan" pitchFamily="2" charset="-78"/>
                </a:rPr>
                <a:t>ادامه</a:t>
              </a:r>
              <a:endParaRPr lang="fa-IR" dirty="0">
                <a:solidFill>
                  <a:srgbClr val="FFFF00"/>
                </a:solidFill>
                <a:cs typeface="B Yekan" pitchFamily="2" charset="-78"/>
              </a:endParaRPr>
            </a:p>
          </p:txBody>
        </p:sp>
        <p:sp>
          <p:nvSpPr>
            <p:cNvPr id="14" name="Action Button: Back or Previous 13">
              <a:hlinkClick r:id="" action="ppaction://hlinkshowjump?jump=previousslide" highlightClick="1">
                <a:snd r:embed="rId2" name="click.wav"/>
              </a:hlinkClick>
            </p:cNvPr>
            <p:cNvSpPr/>
            <p:nvPr/>
          </p:nvSpPr>
          <p:spPr>
            <a:xfrm>
              <a:off x="214282" y="6215082"/>
              <a:ext cx="900062" cy="360000"/>
            </a:xfrm>
            <a:prstGeom prst="actionButtonBackPrevio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a-IR" dirty="0">
                  <a:solidFill>
                    <a:srgbClr val="FFFF00"/>
                  </a:solidFill>
                  <a:cs typeface="B Yekan" pitchFamily="2" charset="-78"/>
                </a:rPr>
                <a:t>برگشت</a:t>
              </a:r>
              <a:endParaRPr lang="fa-IR" dirty="0">
                <a:solidFill>
                  <a:srgbClr val="FFFF00"/>
                </a:solidFill>
                <a:cs typeface="B Yekan" pitchFamily="2" charset="-78"/>
              </a:endParaRPr>
            </a:p>
          </p:txBody>
        </p:sp>
      </p:grpSp>
      <p:graphicFrame>
        <p:nvGraphicFramePr>
          <p:cNvPr id="29" name="Diagram 28"/>
          <p:cNvGraphicFramePr/>
          <p:nvPr/>
        </p:nvGraphicFramePr>
        <p:xfrm>
          <a:off x="1571604" y="-714404"/>
          <a:ext cx="6286544" cy="364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8436" name="Group 4"/>
          <p:cNvGrpSpPr>
            <a:grpSpLocks/>
          </p:cNvGrpSpPr>
          <p:nvPr/>
        </p:nvGrpSpPr>
        <p:grpSpPr bwMode="auto">
          <a:xfrm>
            <a:off x="2071688" y="2357438"/>
            <a:ext cx="5486400" cy="2274887"/>
            <a:chOff x="2804" y="10223"/>
            <a:chExt cx="6646" cy="2757"/>
          </a:xfrm>
        </p:grpSpPr>
        <p:pic>
          <p:nvPicPr>
            <p:cNvPr id="18442" name="Picture 5" descr="untitled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4" y="10223"/>
              <a:ext cx="6646" cy="2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443" name="AutoShape 6"/>
            <p:cNvCxnSpPr>
              <a:cxnSpLocks noChangeShapeType="1"/>
            </p:cNvCxnSpPr>
            <p:nvPr/>
          </p:nvCxnSpPr>
          <p:spPr bwMode="auto">
            <a:xfrm flipH="1" flipV="1">
              <a:off x="3648" y="10323"/>
              <a:ext cx="1348" cy="1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8437" name="AutoShape 7"/>
          <p:cNvCxnSpPr>
            <a:cxnSpLocks noChangeShapeType="1"/>
          </p:cNvCxnSpPr>
          <p:nvPr/>
        </p:nvCxnSpPr>
        <p:spPr bwMode="auto">
          <a:xfrm flipH="1" flipV="1">
            <a:off x="5821363" y="2449513"/>
            <a:ext cx="1112837" cy="95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38" name="Rectangle 8"/>
          <p:cNvSpPr>
            <a:spLocks noChangeArrowheads="1"/>
          </p:cNvSpPr>
          <p:nvPr/>
        </p:nvSpPr>
        <p:spPr bwMode="auto">
          <a:xfrm>
            <a:off x="2894013" y="1830388"/>
            <a:ext cx="3927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tabLst>
                <a:tab pos="2028825" algn="l"/>
              </a:tabLs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tabLst>
                <a:tab pos="2028825" algn="l"/>
              </a:tabLs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tabLst>
                <a:tab pos="2028825" algn="l"/>
              </a:tabLs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tabLst>
                <a:tab pos="2028825" algn="l"/>
              </a:tabLs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tabLst>
                <a:tab pos="2028825" algn="l"/>
              </a:tabLs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tabLst>
                <a:tab pos="2028825" algn="l"/>
              </a:tabLs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tabLst>
                <a:tab pos="2028825" algn="l"/>
              </a:tabLs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tabLst>
                <a:tab pos="2028825" algn="l"/>
              </a:tabLs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tabLst>
                <a:tab pos="2028825" algn="l"/>
              </a:tabLs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ctr" rtl="0" eaLnBrk="1" hangingPunct="1"/>
            <a:r>
              <a:rPr lang="ar-SA" altLang="en-US"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رفت وبر گشت پیستون برای تماس هوا با سیم ظرفشویی</a:t>
            </a:r>
            <a:endParaRPr lang="en-US" altLang="en-US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8" name="Diagram 37"/>
          <p:cNvGraphicFramePr/>
          <p:nvPr/>
        </p:nvGraphicFramePr>
        <p:xfrm>
          <a:off x="5643570" y="3714752"/>
          <a:ext cx="1500198" cy="1031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cxnSp>
        <p:nvCxnSpPr>
          <p:cNvPr id="40" name="Straight Arrow Connector 39"/>
          <p:cNvCxnSpPr/>
          <p:nvPr/>
        </p:nvCxnSpPr>
        <p:spPr>
          <a:xfrm rot="16200000" flipV="1">
            <a:off x="5715001" y="3214687"/>
            <a:ext cx="571500" cy="428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928688" y="5429250"/>
            <a:ext cx="7405687" cy="4619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rtl="1" eaLnBrk="1" hangingPunct="1">
              <a:tabLst>
                <a:tab pos="4648200" algn="l"/>
              </a:tabLst>
              <a:defRPr/>
            </a:pPr>
            <a:r>
              <a:rPr lang="ar-SA" sz="2400" dirty="0">
                <a:latin typeface="Calibri" pitchFamily="34" charset="0"/>
                <a:ea typeface="Calibri" pitchFamily="34" charset="0"/>
                <a:cs typeface="B Nazanin" pitchFamily="2" charset="-78"/>
              </a:rPr>
              <a:t>ازهوای موج</a:t>
            </a:r>
            <a:r>
              <a:rPr lang="fa-IR" sz="2400" dirty="0">
                <a:latin typeface="Calibri" pitchFamily="34" charset="0"/>
                <a:ea typeface="Calibri" pitchFamily="34" charset="0"/>
                <a:cs typeface="B Nazanin" pitchFamily="2" charset="-78"/>
              </a:rPr>
              <a:t>ودحدود20درصد</a:t>
            </a:r>
            <a:r>
              <a:rPr lang="ar-SA" sz="2400" dirty="0">
                <a:latin typeface="Calibri" pitchFamily="34" charset="0"/>
                <a:ea typeface="Calibri" pitchFamily="34" charset="0"/>
                <a:cs typeface="B Nazanin" pitchFamily="2" charset="-78"/>
              </a:rPr>
              <a:t> کاسته می شود که مربوط به حجم اکسیژن است</a:t>
            </a:r>
            <a:endParaRPr lang="ar-SA" sz="2400" dirty="0"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35"/>
          <p:cNvGrpSpPr>
            <a:grpSpLocks/>
          </p:cNvGrpSpPr>
          <p:nvPr/>
        </p:nvGrpSpPr>
        <p:grpSpPr bwMode="auto">
          <a:xfrm>
            <a:off x="214313" y="6215063"/>
            <a:ext cx="1900237" cy="360362"/>
            <a:chOff x="214282" y="6215082"/>
            <a:chExt cx="1900132" cy="360000"/>
          </a:xfrm>
        </p:grpSpPr>
        <p:sp>
          <p:nvSpPr>
            <p:cNvPr id="37" name="Action Button: Forward or Next 36">
              <a:hlinkClick r:id="" action="ppaction://hlinkshowjump?jump=nextslide" highlightClick="1">
                <a:snd r:embed="rId2" name="click.wav"/>
              </a:hlinkClick>
            </p:cNvPr>
            <p:cNvSpPr/>
            <p:nvPr/>
          </p:nvSpPr>
          <p:spPr>
            <a:xfrm>
              <a:off x="1214352" y="6215082"/>
              <a:ext cx="900062" cy="360000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a-IR" dirty="0">
                  <a:solidFill>
                    <a:srgbClr val="FFFF00"/>
                  </a:solidFill>
                  <a:cs typeface="B Yekan" pitchFamily="2" charset="-78"/>
                </a:rPr>
                <a:t>ادامه</a:t>
              </a:r>
              <a:endParaRPr lang="fa-IR" dirty="0">
                <a:solidFill>
                  <a:srgbClr val="FFFF00"/>
                </a:solidFill>
                <a:cs typeface="B Yekan" pitchFamily="2" charset="-78"/>
              </a:endParaRPr>
            </a:p>
          </p:txBody>
        </p:sp>
        <p:sp>
          <p:nvSpPr>
            <p:cNvPr id="38" name="Action Button: Back or Previous 37">
              <a:hlinkClick r:id="" action="ppaction://hlinkshowjump?jump=previousslide" highlightClick="1">
                <a:snd r:embed="rId2" name="click.wav"/>
              </a:hlinkClick>
            </p:cNvPr>
            <p:cNvSpPr/>
            <p:nvPr/>
          </p:nvSpPr>
          <p:spPr>
            <a:xfrm>
              <a:off x="214282" y="6215082"/>
              <a:ext cx="900062" cy="360000"/>
            </a:xfrm>
            <a:prstGeom prst="actionButtonBackPrevio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a-IR" dirty="0">
                  <a:solidFill>
                    <a:srgbClr val="FFFF00"/>
                  </a:solidFill>
                  <a:cs typeface="B Yekan" pitchFamily="2" charset="-78"/>
                </a:rPr>
                <a:t>برگشت</a:t>
              </a:r>
              <a:endParaRPr lang="fa-IR" dirty="0">
                <a:solidFill>
                  <a:srgbClr val="FFFF00"/>
                </a:solidFill>
                <a:cs typeface="B Yekan" pitchFamily="2" charset="-78"/>
              </a:endParaRPr>
            </a:p>
          </p:txBody>
        </p:sp>
      </p:grpSp>
      <p:graphicFrame>
        <p:nvGraphicFramePr>
          <p:cNvPr id="39" name="Diagram 38"/>
          <p:cNvGraphicFramePr/>
          <p:nvPr/>
        </p:nvGraphicFramePr>
        <p:xfrm>
          <a:off x="1571604" y="-1500222"/>
          <a:ext cx="6286544" cy="364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3" name="Diagram 72"/>
          <p:cNvGraphicFramePr/>
          <p:nvPr/>
        </p:nvGraphicFramePr>
        <p:xfrm>
          <a:off x="3286116" y="5500702"/>
          <a:ext cx="1500198" cy="1031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19461" name="Group 25"/>
          <p:cNvGrpSpPr>
            <a:grpSpLocks/>
          </p:cNvGrpSpPr>
          <p:nvPr/>
        </p:nvGrpSpPr>
        <p:grpSpPr bwMode="auto">
          <a:xfrm>
            <a:off x="1724025" y="1636713"/>
            <a:ext cx="3816350" cy="4214812"/>
            <a:chOff x="1724025" y="1636927"/>
            <a:chExt cx="3816350" cy="4214842"/>
          </a:xfrm>
        </p:grpSpPr>
        <p:grpSp>
          <p:nvGrpSpPr>
            <p:cNvPr id="19462" name="Group 18"/>
            <p:cNvGrpSpPr>
              <a:grpSpLocks/>
            </p:cNvGrpSpPr>
            <p:nvPr/>
          </p:nvGrpSpPr>
          <p:grpSpPr bwMode="auto">
            <a:xfrm>
              <a:off x="1724025" y="3073400"/>
              <a:ext cx="3816350" cy="2070100"/>
              <a:chOff x="3345" y="4960"/>
              <a:chExt cx="4624" cy="2506"/>
            </a:xfrm>
          </p:grpSpPr>
          <p:sp>
            <p:nvSpPr>
              <p:cNvPr id="19481" name="AutoShape 19"/>
              <p:cNvSpPr>
                <a:spLocks noChangeArrowheads="1"/>
              </p:cNvSpPr>
              <p:nvPr/>
            </p:nvSpPr>
            <p:spPr bwMode="auto">
              <a:xfrm rot="-5400000">
                <a:off x="3281" y="5024"/>
                <a:ext cx="2506" cy="2378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r" rtl="1">
                  <a:defRPr>
                    <a:solidFill>
                      <a:schemeClr val="tx1"/>
                    </a:solidFill>
                    <a:latin typeface="Constantia" panose="02030602050306030303" pitchFamily="18" charset="0"/>
                    <a:ea typeface="Majalla UI"/>
                    <a:cs typeface="Majalla UI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Constantia" panose="02030602050306030303" pitchFamily="18" charset="0"/>
                    <a:ea typeface="Majalla UI"/>
                    <a:cs typeface="Majalla UI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Constantia" panose="02030602050306030303" pitchFamily="18" charset="0"/>
                    <a:ea typeface="Majalla UI"/>
                    <a:cs typeface="Majalla UI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Constantia" panose="02030602050306030303" pitchFamily="18" charset="0"/>
                    <a:ea typeface="Majalla UI"/>
                    <a:cs typeface="Majalla UI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Constantia" panose="02030602050306030303" pitchFamily="18" charset="0"/>
                    <a:ea typeface="Majalla UI"/>
                    <a:cs typeface="Majalla UI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nstantia" panose="02030602050306030303" pitchFamily="18" charset="0"/>
                    <a:ea typeface="Majalla UI"/>
                    <a:cs typeface="Majalla UI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nstantia" panose="02030602050306030303" pitchFamily="18" charset="0"/>
                    <a:ea typeface="Majalla UI"/>
                    <a:cs typeface="Majalla UI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nstantia" panose="02030602050306030303" pitchFamily="18" charset="0"/>
                    <a:ea typeface="Majalla UI"/>
                    <a:cs typeface="Majalla UI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nstantia" panose="02030602050306030303" pitchFamily="18" charset="0"/>
                    <a:ea typeface="Majalla UI"/>
                    <a:cs typeface="Majalla UI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pic>
            <p:nvPicPr>
              <p:cNvPr id="19482" name="Picture 20" descr="untitled4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79" y="6137"/>
                <a:ext cx="578" cy="1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483" name="AutoShape 21"/>
              <p:cNvSpPr>
                <a:spLocks noChangeArrowheads="1"/>
              </p:cNvSpPr>
              <p:nvPr/>
            </p:nvSpPr>
            <p:spPr bwMode="auto">
              <a:xfrm rot="-5400000">
                <a:off x="6531" y="6028"/>
                <a:ext cx="1530" cy="1346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r" rtl="1">
                  <a:defRPr>
                    <a:solidFill>
                      <a:schemeClr val="tx1"/>
                    </a:solidFill>
                    <a:latin typeface="Constantia" panose="02030602050306030303" pitchFamily="18" charset="0"/>
                    <a:ea typeface="Majalla UI"/>
                    <a:cs typeface="Majalla UI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Constantia" panose="02030602050306030303" pitchFamily="18" charset="0"/>
                    <a:ea typeface="Majalla UI"/>
                    <a:cs typeface="Majalla UI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Constantia" panose="02030602050306030303" pitchFamily="18" charset="0"/>
                    <a:ea typeface="Majalla UI"/>
                    <a:cs typeface="Majalla UI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Constantia" panose="02030602050306030303" pitchFamily="18" charset="0"/>
                    <a:ea typeface="Majalla UI"/>
                    <a:cs typeface="Majalla UI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Constantia" panose="02030602050306030303" pitchFamily="18" charset="0"/>
                    <a:ea typeface="Majalla UI"/>
                    <a:cs typeface="Majalla UI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nstantia" panose="02030602050306030303" pitchFamily="18" charset="0"/>
                    <a:ea typeface="Majalla UI"/>
                    <a:cs typeface="Majalla UI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nstantia" panose="02030602050306030303" pitchFamily="18" charset="0"/>
                    <a:ea typeface="Majalla UI"/>
                    <a:cs typeface="Majalla UI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nstantia" panose="02030602050306030303" pitchFamily="18" charset="0"/>
                    <a:ea typeface="Majalla UI"/>
                    <a:cs typeface="Majalla UI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nstantia" panose="02030602050306030303" pitchFamily="18" charset="0"/>
                    <a:ea typeface="Majalla UI"/>
                    <a:cs typeface="Majalla UI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pic>
            <p:nvPicPr>
              <p:cNvPr id="19484" name="Picture 22" descr="untitled4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94" y="6227"/>
                <a:ext cx="578" cy="1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9463" name="Group 23"/>
            <p:cNvGrpSpPr>
              <a:grpSpLocks/>
            </p:cNvGrpSpPr>
            <p:nvPr/>
          </p:nvGrpSpPr>
          <p:grpSpPr bwMode="auto">
            <a:xfrm>
              <a:off x="2263775" y="2481490"/>
              <a:ext cx="485775" cy="409575"/>
              <a:chOff x="3291" y="3405"/>
              <a:chExt cx="765" cy="645"/>
            </a:xfrm>
          </p:grpSpPr>
          <p:sp>
            <p:nvSpPr>
              <p:cNvPr id="10264" name="Oval 24"/>
              <p:cNvSpPr>
                <a:spLocks noChangeArrowheads="1"/>
              </p:cNvSpPr>
              <p:nvPr/>
            </p:nvSpPr>
            <p:spPr bwMode="auto">
              <a:xfrm>
                <a:off x="3291" y="3405"/>
                <a:ext cx="765" cy="64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r" rtl="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19478" name="Group 25"/>
              <p:cNvGrpSpPr>
                <a:grpSpLocks/>
              </p:cNvGrpSpPr>
              <p:nvPr/>
            </p:nvGrpSpPr>
            <p:grpSpPr bwMode="auto">
              <a:xfrm>
                <a:off x="3705" y="3405"/>
                <a:ext cx="180" cy="540"/>
                <a:chOff x="3705" y="3405"/>
                <a:chExt cx="210" cy="540"/>
              </a:xfrm>
            </p:grpSpPr>
            <p:cxnSp>
              <p:nvCxnSpPr>
                <p:cNvPr id="10266" name="AutoShape 26"/>
                <p:cNvCxnSpPr>
                  <a:cxnSpLocks noChangeShapeType="1"/>
                </p:cNvCxnSpPr>
                <p:nvPr/>
              </p:nvCxnSpPr>
              <p:spPr bwMode="auto">
                <a:xfrm flipV="1">
                  <a:off x="3453" y="3405"/>
                  <a:ext cx="0" cy="330"/>
                </a:xfrm>
                <a:prstGeom prst="straightConnector1">
                  <a:avLst/>
                </a:prstGeom>
                <a:ln>
                  <a:headEnd/>
                  <a:tailEnd type="triangl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</p:cxnSp>
            <p:cxnSp>
              <p:nvCxnSpPr>
                <p:cNvPr id="10267" name="AutoShape 27"/>
                <p:cNvCxnSpPr>
                  <a:cxnSpLocks noChangeShapeType="1"/>
                </p:cNvCxnSpPr>
                <p:nvPr/>
              </p:nvCxnSpPr>
              <p:spPr bwMode="auto">
                <a:xfrm>
                  <a:off x="3705" y="3735"/>
                  <a:ext cx="210" cy="210"/>
                </a:xfrm>
                <a:prstGeom prst="straightConnector1">
                  <a:avLst/>
                </a:prstGeom>
                <a:ln>
                  <a:headEnd/>
                  <a:tailEnd type="triangl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</p:cxnSp>
          </p:grpSp>
        </p:grpSp>
        <p:grpSp>
          <p:nvGrpSpPr>
            <p:cNvPr id="19464" name="Group 28"/>
            <p:cNvGrpSpPr>
              <a:grpSpLocks/>
            </p:cNvGrpSpPr>
            <p:nvPr/>
          </p:nvGrpSpPr>
          <p:grpSpPr bwMode="auto">
            <a:xfrm>
              <a:off x="4984750" y="2548165"/>
              <a:ext cx="485775" cy="409575"/>
              <a:chOff x="7485" y="3540"/>
              <a:chExt cx="765" cy="645"/>
            </a:xfrm>
          </p:grpSpPr>
          <p:sp>
            <p:nvSpPr>
              <p:cNvPr id="10269" name="Oval 29"/>
              <p:cNvSpPr>
                <a:spLocks noChangeArrowheads="1"/>
              </p:cNvSpPr>
              <p:nvPr/>
            </p:nvSpPr>
            <p:spPr bwMode="auto">
              <a:xfrm>
                <a:off x="7485" y="3540"/>
                <a:ext cx="765" cy="64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r" rtl="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10270" name="AutoShape 30"/>
              <p:cNvCxnSpPr>
                <a:cxnSpLocks noChangeShapeType="1"/>
              </p:cNvCxnSpPr>
              <p:nvPr/>
            </p:nvCxnSpPr>
            <p:spPr bwMode="auto">
              <a:xfrm flipV="1">
                <a:off x="7632" y="3540"/>
                <a:ext cx="0" cy="330"/>
              </a:xfrm>
              <a:prstGeom prst="straightConnector1">
                <a:avLst/>
              </a:prstGeom>
              <a:ln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  <p:cxnSp>
            <p:nvCxnSpPr>
              <p:cNvPr id="10271" name="AutoShape 31"/>
              <p:cNvCxnSpPr>
                <a:cxnSpLocks noChangeShapeType="1"/>
              </p:cNvCxnSpPr>
              <p:nvPr/>
            </p:nvCxnSpPr>
            <p:spPr bwMode="auto">
              <a:xfrm flipV="1">
                <a:off x="7845" y="3660"/>
                <a:ext cx="300" cy="210"/>
              </a:xfrm>
              <a:prstGeom prst="straightConnector1">
                <a:avLst/>
              </a:prstGeom>
              <a:ln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</p:grpSp>
        <p:graphicFrame>
          <p:nvGraphicFramePr>
            <p:cNvPr id="74" name="Diagram 73"/>
            <p:cNvGraphicFramePr/>
            <p:nvPr/>
          </p:nvGraphicFramePr>
          <p:xfrm>
            <a:off x="3143240" y="1636927"/>
            <a:ext cx="1500198" cy="103186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4" r:lo="rId15" r:qs="rId16" r:cs="rId17"/>
            </a:graphicData>
          </a:graphic>
        </p:graphicFrame>
        <p:cxnSp>
          <p:nvCxnSpPr>
            <p:cNvPr id="76" name="Straight Arrow Connector 75"/>
            <p:cNvCxnSpPr/>
            <p:nvPr/>
          </p:nvCxnSpPr>
          <p:spPr>
            <a:xfrm rot="5400000" flipH="1" flipV="1">
              <a:off x="4321967" y="5530298"/>
              <a:ext cx="428628" cy="21431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rot="16200000" flipV="1">
              <a:off x="3286123" y="5358055"/>
              <a:ext cx="428628" cy="2857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>
              <a:off x="4357688" y="2208431"/>
              <a:ext cx="571500" cy="42862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rot="10800000" flipV="1">
              <a:off x="2786063" y="2351307"/>
              <a:ext cx="571500" cy="21431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11"/>
          <p:cNvGrpSpPr>
            <a:grpSpLocks/>
          </p:cNvGrpSpPr>
          <p:nvPr/>
        </p:nvGrpSpPr>
        <p:grpSpPr bwMode="auto">
          <a:xfrm>
            <a:off x="214313" y="6215063"/>
            <a:ext cx="1900237" cy="360362"/>
            <a:chOff x="214282" y="6215082"/>
            <a:chExt cx="1900132" cy="360000"/>
          </a:xfrm>
        </p:grpSpPr>
        <p:sp>
          <p:nvSpPr>
            <p:cNvPr id="14" name="Action Button: Forward or Next 13">
              <a:hlinkClick r:id="" action="ppaction://hlinkshowjump?jump=nextslide" highlightClick="1">
                <a:snd r:embed="rId2" name="click.wav"/>
              </a:hlinkClick>
            </p:cNvPr>
            <p:cNvSpPr/>
            <p:nvPr/>
          </p:nvSpPr>
          <p:spPr>
            <a:xfrm>
              <a:off x="1214352" y="6215082"/>
              <a:ext cx="900062" cy="360000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a-IR" dirty="0">
                  <a:solidFill>
                    <a:srgbClr val="FFFF00"/>
                  </a:solidFill>
                  <a:cs typeface="B Yekan" pitchFamily="2" charset="-78"/>
                </a:rPr>
                <a:t>ادامه</a:t>
              </a:r>
              <a:endParaRPr lang="fa-IR" dirty="0">
                <a:solidFill>
                  <a:srgbClr val="FFFF00"/>
                </a:solidFill>
                <a:cs typeface="B Yekan" pitchFamily="2" charset="-78"/>
              </a:endParaRPr>
            </a:p>
          </p:txBody>
        </p:sp>
        <p:sp>
          <p:nvSpPr>
            <p:cNvPr id="15" name="Action Button: Back or Previous 14">
              <a:hlinkClick r:id="" action="ppaction://hlinkshowjump?jump=previousslide" highlightClick="1">
                <a:snd r:embed="rId2" name="click.wav"/>
              </a:hlinkClick>
            </p:cNvPr>
            <p:cNvSpPr/>
            <p:nvPr/>
          </p:nvSpPr>
          <p:spPr>
            <a:xfrm>
              <a:off x="214282" y="6215082"/>
              <a:ext cx="900062" cy="360000"/>
            </a:xfrm>
            <a:prstGeom prst="actionButtonBackPrevio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a-IR" dirty="0">
                  <a:solidFill>
                    <a:srgbClr val="FFFF00"/>
                  </a:solidFill>
                  <a:cs typeface="B Yekan" pitchFamily="2" charset="-78"/>
                </a:rPr>
                <a:t>برگشت</a:t>
              </a:r>
              <a:endParaRPr lang="fa-IR" dirty="0">
                <a:solidFill>
                  <a:srgbClr val="FFFF00"/>
                </a:solidFill>
                <a:cs typeface="B Yekan" pitchFamily="2" charset="-78"/>
              </a:endParaRPr>
            </a:p>
          </p:txBody>
        </p:sp>
      </p:grpSp>
      <p:graphicFrame>
        <p:nvGraphicFramePr>
          <p:cNvPr id="54" name="Diagram 53"/>
          <p:cNvGraphicFramePr/>
          <p:nvPr/>
        </p:nvGraphicFramePr>
        <p:xfrm>
          <a:off x="1500166" y="-285776"/>
          <a:ext cx="6286544" cy="371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0484" name="Group 1"/>
          <p:cNvGrpSpPr>
            <a:grpSpLocks/>
          </p:cNvGrpSpPr>
          <p:nvPr/>
        </p:nvGrpSpPr>
        <p:grpSpPr bwMode="auto">
          <a:xfrm>
            <a:off x="7000875" y="1571625"/>
            <a:ext cx="1250950" cy="1144588"/>
            <a:chOff x="7754" y="10859"/>
            <a:chExt cx="1515" cy="1386"/>
          </a:xfrm>
        </p:grpSpPr>
        <p:sp>
          <p:nvSpPr>
            <p:cNvPr id="20494" name="AutoShape 2"/>
            <p:cNvSpPr>
              <a:spLocks noChangeArrowheads="1"/>
            </p:cNvSpPr>
            <p:nvPr/>
          </p:nvSpPr>
          <p:spPr bwMode="auto">
            <a:xfrm>
              <a:off x="8285" y="11887"/>
              <a:ext cx="438" cy="358"/>
            </a:xfrm>
            <a:prstGeom prst="cube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r" rtl="1"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495" name="Freeform 3"/>
            <p:cNvSpPr>
              <a:spLocks/>
            </p:cNvSpPr>
            <p:nvPr/>
          </p:nvSpPr>
          <p:spPr bwMode="auto">
            <a:xfrm>
              <a:off x="7754" y="10859"/>
              <a:ext cx="1515" cy="1166"/>
            </a:xfrm>
            <a:custGeom>
              <a:avLst/>
              <a:gdLst>
                <a:gd name="T0" fmla="*/ 491 w 2480"/>
                <a:gd name="T1" fmla="*/ 2652 h 2771"/>
                <a:gd name="T2" fmla="*/ 395 w 2480"/>
                <a:gd name="T3" fmla="*/ 2580 h 2771"/>
                <a:gd name="T4" fmla="*/ 287 w 2480"/>
                <a:gd name="T5" fmla="*/ 2532 h 2771"/>
                <a:gd name="T6" fmla="*/ 95 w 2480"/>
                <a:gd name="T7" fmla="*/ 2364 h 2771"/>
                <a:gd name="T8" fmla="*/ 23 w 2480"/>
                <a:gd name="T9" fmla="*/ 2256 h 2771"/>
                <a:gd name="T10" fmla="*/ 71 w 2480"/>
                <a:gd name="T11" fmla="*/ 2232 h 2771"/>
                <a:gd name="T12" fmla="*/ 419 w 2480"/>
                <a:gd name="T13" fmla="*/ 2244 h 2771"/>
                <a:gd name="T14" fmla="*/ 419 w 2480"/>
                <a:gd name="T15" fmla="*/ 2172 h 2771"/>
                <a:gd name="T16" fmla="*/ 311 w 2480"/>
                <a:gd name="T17" fmla="*/ 1932 h 2771"/>
                <a:gd name="T18" fmla="*/ 119 w 2480"/>
                <a:gd name="T19" fmla="*/ 1728 h 2771"/>
                <a:gd name="T20" fmla="*/ 35 w 2480"/>
                <a:gd name="T21" fmla="*/ 1548 h 2771"/>
                <a:gd name="T22" fmla="*/ 23 w 2480"/>
                <a:gd name="T23" fmla="*/ 1380 h 2771"/>
                <a:gd name="T24" fmla="*/ 167 w 2480"/>
                <a:gd name="T25" fmla="*/ 1464 h 2771"/>
                <a:gd name="T26" fmla="*/ 431 w 2480"/>
                <a:gd name="T27" fmla="*/ 1584 h 2771"/>
                <a:gd name="T28" fmla="*/ 563 w 2480"/>
                <a:gd name="T29" fmla="*/ 1512 h 2771"/>
                <a:gd name="T30" fmla="*/ 467 w 2480"/>
                <a:gd name="T31" fmla="*/ 1308 h 2771"/>
                <a:gd name="T32" fmla="*/ 479 w 2480"/>
                <a:gd name="T33" fmla="*/ 480 h 2771"/>
                <a:gd name="T34" fmla="*/ 719 w 2480"/>
                <a:gd name="T35" fmla="*/ 792 h 2771"/>
                <a:gd name="T36" fmla="*/ 911 w 2480"/>
                <a:gd name="T37" fmla="*/ 984 h 2771"/>
                <a:gd name="T38" fmla="*/ 1007 w 2480"/>
                <a:gd name="T39" fmla="*/ 1116 h 2771"/>
                <a:gd name="T40" fmla="*/ 1115 w 2480"/>
                <a:gd name="T41" fmla="*/ 864 h 2771"/>
                <a:gd name="T42" fmla="*/ 1223 w 2480"/>
                <a:gd name="T43" fmla="*/ 468 h 2771"/>
                <a:gd name="T44" fmla="*/ 1271 w 2480"/>
                <a:gd name="T45" fmla="*/ 312 h 2771"/>
                <a:gd name="T46" fmla="*/ 1307 w 2480"/>
                <a:gd name="T47" fmla="*/ 12 h 2771"/>
                <a:gd name="T48" fmla="*/ 1391 w 2480"/>
                <a:gd name="T49" fmla="*/ 96 h 2771"/>
                <a:gd name="T50" fmla="*/ 1679 w 2480"/>
                <a:gd name="T51" fmla="*/ 516 h 2771"/>
                <a:gd name="T52" fmla="*/ 1787 w 2480"/>
                <a:gd name="T53" fmla="*/ 996 h 2771"/>
                <a:gd name="T54" fmla="*/ 1787 w 2480"/>
                <a:gd name="T55" fmla="*/ 1116 h 2771"/>
                <a:gd name="T56" fmla="*/ 1847 w 2480"/>
                <a:gd name="T57" fmla="*/ 1188 h 2771"/>
                <a:gd name="T58" fmla="*/ 1955 w 2480"/>
                <a:gd name="T59" fmla="*/ 1044 h 2771"/>
                <a:gd name="T60" fmla="*/ 2063 w 2480"/>
                <a:gd name="T61" fmla="*/ 1104 h 2771"/>
                <a:gd name="T62" fmla="*/ 2147 w 2480"/>
                <a:gd name="T63" fmla="*/ 1404 h 2771"/>
                <a:gd name="T64" fmla="*/ 2099 w 2480"/>
                <a:gd name="T65" fmla="*/ 1812 h 2771"/>
                <a:gd name="T66" fmla="*/ 1979 w 2480"/>
                <a:gd name="T67" fmla="*/ 2100 h 2771"/>
                <a:gd name="T68" fmla="*/ 2087 w 2480"/>
                <a:gd name="T69" fmla="*/ 2052 h 2771"/>
                <a:gd name="T70" fmla="*/ 2243 w 2480"/>
                <a:gd name="T71" fmla="*/ 1836 h 2771"/>
                <a:gd name="T72" fmla="*/ 2339 w 2480"/>
                <a:gd name="T73" fmla="*/ 1644 h 2771"/>
                <a:gd name="T74" fmla="*/ 2435 w 2480"/>
                <a:gd name="T75" fmla="*/ 1380 h 2771"/>
                <a:gd name="T76" fmla="*/ 2363 w 2480"/>
                <a:gd name="T77" fmla="*/ 1908 h 2771"/>
                <a:gd name="T78" fmla="*/ 2315 w 2480"/>
                <a:gd name="T79" fmla="*/ 2040 h 2771"/>
                <a:gd name="T80" fmla="*/ 2255 w 2480"/>
                <a:gd name="T81" fmla="*/ 2160 h 2771"/>
                <a:gd name="T82" fmla="*/ 2111 w 2480"/>
                <a:gd name="T83" fmla="*/ 2400 h 2771"/>
                <a:gd name="T84" fmla="*/ 2051 w 2480"/>
                <a:gd name="T85" fmla="*/ 2472 h 2771"/>
                <a:gd name="T86" fmla="*/ 1811 w 2480"/>
                <a:gd name="T87" fmla="*/ 2616 h 2771"/>
                <a:gd name="T88" fmla="*/ 1487 w 2480"/>
                <a:gd name="T89" fmla="*/ 2688 h 2771"/>
                <a:gd name="T90" fmla="*/ 1571 w 2480"/>
                <a:gd name="T91" fmla="*/ 2520 h 2771"/>
                <a:gd name="T92" fmla="*/ 1595 w 2480"/>
                <a:gd name="T93" fmla="*/ 2460 h 2771"/>
                <a:gd name="T94" fmla="*/ 1571 w 2480"/>
                <a:gd name="T95" fmla="*/ 2340 h 2771"/>
                <a:gd name="T96" fmla="*/ 1583 w 2480"/>
                <a:gd name="T97" fmla="*/ 2004 h 2771"/>
                <a:gd name="T98" fmla="*/ 1631 w 2480"/>
                <a:gd name="T99" fmla="*/ 1884 h 2771"/>
                <a:gd name="T100" fmla="*/ 1451 w 2480"/>
                <a:gd name="T101" fmla="*/ 1980 h 2771"/>
                <a:gd name="T102" fmla="*/ 1175 w 2480"/>
                <a:gd name="T103" fmla="*/ 1608 h 2771"/>
                <a:gd name="T104" fmla="*/ 1007 w 2480"/>
                <a:gd name="T105" fmla="*/ 2124 h 2771"/>
                <a:gd name="T106" fmla="*/ 851 w 2480"/>
                <a:gd name="T107" fmla="*/ 1968 h 2771"/>
                <a:gd name="T108" fmla="*/ 887 w 2480"/>
                <a:gd name="T109" fmla="*/ 2484 h 2771"/>
                <a:gd name="T110" fmla="*/ 875 w 2480"/>
                <a:gd name="T111" fmla="*/ 2676 h 2771"/>
                <a:gd name="T112" fmla="*/ 983 w 2480"/>
                <a:gd name="T113" fmla="*/ 2736 h 2771"/>
                <a:gd name="T114" fmla="*/ 887 w 2480"/>
                <a:gd name="T115" fmla="*/ 2724 h 2771"/>
                <a:gd name="T116" fmla="*/ 551 w 2480"/>
                <a:gd name="T117" fmla="*/ 2712 h 2771"/>
                <a:gd name="T118" fmla="*/ 563 w 2480"/>
                <a:gd name="T119" fmla="*/ 2712 h 277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480" h="2771">
                  <a:moveTo>
                    <a:pt x="563" y="2712"/>
                  </a:moveTo>
                  <a:cubicBezTo>
                    <a:pt x="541" y="2690"/>
                    <a:pt x="513" y="2674"/>
                    <a:pt x="491" y="2652"/>
                  </a:cubicBezTo>
                  <a:cubicBezTo>
                    <a:pt x="443" y="2604"/>
                    <a:pt x="495" y="2624"/>
                    <a:pt x="431" y="2592"/>
                  </a:cubicBezTo>
                  <a:cubicBezTo>
                    <a:pt x="420" y="2586"/>
                    <a:pt x="406" y="2586"/>
                    <a:pt x="395" y="2580"/>
                  </a:cubicBezTo>
                  <a:cubicBezTo>
                    <a:pt x="382" y="2574"/>
                    <a:pt x="372" y="2562"/>
                    <a:pt x="359" y="2556"/>
                  </a:cubicBezTo>
                  <a:cubicBezTo>
                    <a:pt x="336" y="2546"/>
                    <a:pt x="287" y="2532"/>
                    <a:pt x="287" y="2532"/>
                  </a:cubicBezTo>
                  <a:cubicBezTo>
                    <a:pt x="158" y="2403"/>
                    <a:pt x="357" y="2599"/>
                    <a:pt x="203" y="2460"/>
                  </a:cubicBezTo>
                  <a:cubicBezTo>
                    <a:pt x="86" y="2354"/>
                    <a:pt x="174" y="2417"/>
                    <a:pt x="95" y="2364"/>
                  </a:cubicBezTo>
                  <a:cubicBezTo>
                    <a:pt x="79" y="2340"/>
                    <a:pt x="63" y="2316"/>
                    <a:pt x="47" y="2292"/>
                  </a:cubicBezTo>
                  <a:cubicBezTo>
                    <a:pt x="39" y="2280"/>
                    <a:pt x="31" y="2268"/>
                    <a:pt x="23" y="2256"/>
                  </a:cubicBezTo>
                  <a:cubicBezTo>
                    <a:pt x="16" y="2245"/>
                    <a:pt x="0" y="2226"/>
                    <a:pt x="11" y="2220"/>
                  </a:cubicBezTo>
                  <a:cubicBezTo>
                    <a:pt x="29" y="2211"/>
                    <a:pt x="51" y="2228"/>
                    <a:pt x="71" y="2232"/>
                  </a:cubicBezTo>
                  <a:cubicBezTo>
                    <a:pt x="143" y="2245"/>
                    <a:pt x="217" y="2257"/>
                    <a:pt x="287" y="2280"/>
                  </a:cubicBezTo>
                  <a:cubicBezTo>
                    <a:pt x="331" y="2268"/>
                    <a:pt x="380" y="2267"/>
                    <a:pt x="419" y="2244"/>
                  </a:cubicBezTo>
                  <a:cubicBezTo>
                    <a:pt x="430" y="2237"/>
                    <a:pt x="407" y="2221"/>
                    <a:pt x="407" y="2208"/>
                  </a:cubicBezTo>
                  <a:cubicBezTo>
                    <a:pt x="407" y="2195"/>
                    <a:pt x="413" y="2183"/>
                    <a:pt x="419" y="2172"/>
                  </a:cubicBezTo>
                  <a:cubicBezTo>
                    <a:pt x="436" y="2142"/>
                    <a:pt x="460" y="2117"/>
                    <a:pt x="479" y="2088"/>
                  </a:cubicBezTo>
                  <a:cubicBezTo>
                    <a:pt x="415" y="2046"/>
                    <a:pt x="376" y="1975"/>
                    <a:pt x="311" y="1932"/>
                  </a:cubicBezTo>
                  <a:cubicBezTo>
                    <a:pt x="256" y="1895"/>
                    <a:pt x="220" y="1849"/>
                    <a:pt x="179" y="1800"/>
                  </a:cubicBezTo>
                  <a:cubicBezTo>
                    <a:pt x="152" y="1768"/>
                    <a:pt x="136" y="1766"/>
                    <a:pt x="119" y="1728"/>
                  </a:cubicBezTo>
                  <a:cubicBezTo>
                    <a:pt x="119" y="1728"/>
                    <a:pt x="89" y="1638"/>
                    <a:pt x="83" y="1620"/>
                  </a:cubicBezTo>
                  <a:cubicBezTo>
                    <a:pt x="74" y="1593"/>
                    <a:pt x="51" y="1572"/>
                    <a:pt x="35" y="1548"/>
                  </a:cubicBezTo>
                  <a:cubicBezTo>
                    <a:pt x="27" y="1536"/>
                    <a:pt x="11" y="1512"/>
                    <a:pt x="11" y="1512"/>
                  </a:cubicBezTo>
                  <a:cubicBezTo>
                    <a:pt x="15" y="1468"/>
                    <a:pt x="7" y="1421"/>
                    <a:pt x="23" y="1380"/>
                  </a:cubicBezTo>
                  <a:cubicBezTo>
                    <a:pt x="28" y="1368"/>
                    <a:pt x="48" y="1386"/>
                    <a:pt x="59" y="1392"/>
                  </a:cubicBezTo>
                  <a:cubicBezTo>
                    <a:pt x="97" y="1413"/>
                    <a:pt x="131" y="1440"/>
                    <a:pt x="167" y="1464"/>
                  </a:cubicBezTo>
                  <a:cubicBezTo>
                    <a:pt x="209" y="1492"/>
                    <a:pt x="254" y="1502"/>
                    <a:pt x="299" y="1524"/>
                  </a:cubicBezTo>
                  <a:cubicBezTo>
                    <a:pt x="346" y="1547"/>
                    <a:pt x="379" y="1571"/>
                    <a:pt x="431" y="1584"/>
                  </a:cubicBezTo>
                  <a:cubicBezTo>
                    <a:pt x="440" y="1583"/>
                    <a:pt x="544" y="1567"/>
                    <a:pt x="551" y="1560"/>
                  </a:cubicBezTo>
                  <a:cubicBezTo>
                    <a:pt x="563" y="1548"/>
                    <a:pt x="559" y="1528"/>
                    <a:pt x="563" y="1512"/>
                  </a:cubicBezTo>
                  <a:cubicBezTo>
                    <a:pt x="545" y="1458"/>
                    <a:pt x="564" y="1395"/>
                    <a:pt x="539" y="1344"/>
                  </a:cubicBezTo>
                  <a:cubicBezTo>
                    <a:pt x="527" y="1320"/>
                    <a:pt x="491" y="1320"/>
                    <a:pt x="467" y="1308"/>
                  </a:cubicBezTo>
                  <a:cubicBezTo>
                    <a:pt x="450" y="1258"/>
                    <a:pt x="443" y="1212"/>
                    <a:pt x="419" y="1164"/>
                  </a:cubicBezTo>
                  <a:cubicBezTo>
                    <a:pt x="426" y="948"/>
                    <a:pt x="408" y="693"/>
                    <a:pt x="479" y="480"/>
                  </a:cubicBezTo>
                  <a:cubicBezTo>
                    <a:pt x="570" y="510"/>
                    <a:pt x="531" y="547"/>
                    <a:pt x="575" y="612"/>
                  </a:cubicBezTo>
                  <a:cubicBezTo>
                    <a:pt x="626" y="689"/>
                    <a:pt x="653" y="726"/>
                    <a:pt x="719" y="792"/>
                  </a:cubicBezTo>
                  <a:cubicBezTo>
                    <a:pt x="747" y="820"/>
                    <a:pt x="743" y="843"/>
                    <a:pt x="767" y="876"/>
                  </a:cubicBezTo>
                  <a:cubicBezTo>
                    <a:pt x="793" y="913"/>
                    <a:pt x="869" y="970"/>
                    <a:pt x="911" y="984"/>
                  </a:cubicBezTo>
                  <a:cubicBezTo>
                    <a:pt x="967" y="1068"/>
                    <a:pt x="935" y="1040"/>
                    <a:pt x="995" y="1080"/>
                  </a:cubicBezTo>
                  <a:cubicBezTo>
                    <a:pt x="999" y="1092"/>
                    <a:pt x="995" y="1113"/>
                    <a:pt x="1007" y="1116"/>
                  </a:cubicBezTo>
                  <a:cubicBezTo>
                    <a:pt x="1040" y="1124"/>
                    <a:pt x="1050" y="1071"/>
                    <a:pt x="1055" y="1056"/>
                  </a:cubicBezTo>
                  <a:cubicBezTo>
                    <a:pt x="1066" y="971"/>
                    <a:pt x="1055" y="924"/>
                    <a:pt x="1115" y="864"/>
                  </a:cubicBezTo>
                  <a:cubicBezTo>
                    <a:pt x="1122" y="812"/>
                    <a:pt x="1127" y="636"/>
                    <a:pt x="1163" y="564"/>
                  </a:cubicBezTo>
                  <a:cubicBezTo>
                    <a:pt x="1180" y="530"/>
                    <a:pt x="1223" y="468"/>
                    <a:pt x="1223" y="468"/>
                  </a:cubicBezTo>
                  <a:cubicBezTo>
                    <a:pt x="1227" y="437"/>
                    <a:pt x="1230" y="382"/>
                    <a:pt x="1247" y="348"/>
                  </a:cubicBezTo>
                  <a:cubicBezTo>
                    <a:pt x="1253" y="335"/>
                    <a:pt x="1265" y="325"/>
                    <a:pt x="1271" y="312"/>
                  </a:cubicBezTo>
                  <a:cubicBezTo>
                    <a:pt x="1281" y="289"/>
                    <a:pt x="1295" y="240"/>
                    <a:pt x="1295" y="240"/>
                  </a:cubicBezTo>
                  <a:cubicBezTo>
                    <a:pt x="1299" y="164"/>
                    <a:pt x="1290" y="86"/>
                    <a:pt x="1307" y="12"/>
                  </a:cubicBezTo>
                  <a:cubicBezTo>
                    <a:pt x="1310" y="0"/>
                    <a:pt x="1334" y="15"/>
                    <a:pt x="1343" y="24"/>
                  </a:cubicBezTo>
                  <a:cubicBezTo>
                    <a:pt x="1363" y="44"/>
                    <a:pt x="1375" y="72"/>
                    <a:pt x="1391" y="96"/>
                  </a:cubicBezTo>
                  <a:cubicBezTo>
                    <a:pt x="1426" y="148"/>
                    <a:pt x="1489" y="189"/>
                    <a:pt x="1523" y="240"/>
                  </a:cubicBezTo>
                  <a:cubicBezTo>
                    <a:pt x="1592" y="344"/>
                    <a:pt x="1623" y="405"/>
                    <a:pt x="1679" y="516"/>
                  </a:cubicBezTo>
                  <a:cubicBezTo>
                    <a:pt x="1705" y="569"/>
                    <a:pt x="1712" y="649"/>
                    <a:pt x="1727" y="708"/>
                  </a:cubicBezTo>
                  <a:cubicBezTo>
                    <a:pt x="1735" y="809"/>
                    <a:pt x="1729" y="910"/>
                    <a:pt x="1787" y="996"/>
                  </a:cubicBezTo>
                  <a:cubicBezTo>
                    <a:pt x="1791" y="1012"/>
                    <a:pt x="1799" y="1028"/>
                    <a:pt x="1799" y="1044"/>
                  </a:cubicBezTo>
                  <a:cubicBezTo>
                    <a:pt x="1799" y="1068"/>
                    <a:pt x="1782" y="1092"/>
                    <a:pt x="1787" y="1116"/>
                  </a:cubicBezTo>
                  <a:cubicBezTo>
                    <a:pt x="1791" y="1133"/>
                    <a:pt x="1811" y="1140"/>
                    <a:pt x="1823" y="1152"/>
                  </a:cubicBezTo>
                  <a:cubicBezTo>
                    <a:pt x="1846" y="1291"/>
                    <a:pt x="1823" y="1219"/>
                    <a:pt x="1847" y="1188"/>
                  </a:cubicBezTo>
                  <a:cubicBezTo>
                    <a:pt x="1856" y="1177"/>
                    <a:pt x="1871" y="1172"/>
                    <a:pt x="1883" y="1164"/>
                  </a:cubicBezTo>
                  <a:cubicBezTo>
                    <a:pt x="1898" y="1119"/>
                    <a:pt x="1923" y="1080"/>
                    <a:pt x="1955" y="1044"/>
                  </a:cubicBezTo>
                  <a:cubicBezTo>
                    <a:pt x="1978" y="1019"/>
                    <a:pt x="2027" y="972"/>
                    <a:pt x="2027" y="972"/>
                  </a:cubicBezTo>
                  <a:cubicBezTo>
                    <a:pt x="2074" y="1066"/>
                    <a:pt x="2032" y="969"/>
                    <a:pt x="2063" y="1104"/>
                  </a:cubicBezTo>
                  <a:cubicBezTo>
                    <a:pt x="2076" y="1160"/>
                    <a:pt x="2102" y="1219"/>
                    <a:pt x="2123" y="1272"/>
                  </a:cubicBezTo>
                  <a:cubicBezTo>
                    <a:pt x="2131" y="1331"/>
                    <a:pt x="2132" y="1353"/>
                    <a:pt x="2147" y="1404"/>
                  </a:cubicBezTo>
                  <a:cubicBezTo>
                    <a:pt x="2154" y="1428"/>
                    <a:pt x="2171" y="1476"/>
                    <a:pt x="2171" y="1476"/>
                  </a:cubicBezTo>
                  <a:cubicBezTo>
                    <a:pt x="2134" y="1588"/>
                    <a:pt x="2166" y="1712"/>
                    <a:pt x="2099" y="1812"/>
                  </a:cubicBezTo>
                  <a:cubicBezTo>
                    <a:pt x="2087" y="1859"/>
                    <a:pt x="2075" y="1914"/>
                    <a:pt x="2051" y="1956"/>
                  </a:cubicBezTo>
                  <a:cubicBezTo>
                    <a:pt x="1973" y="2096"/>
                    <a:pt x="2026" y="1960"/>
                    <a:pt x="1979" y="2100"/>
                  </a:cubicBezTo>
                  <a:cubicBezTo>
                    <a:pt x="1974" y="2116"/>
                    <a:pt x="1999" y="2071"/>
                    <a:pt x="2015" y="2064"/>
                  </a:cubicBezTo>
                  <a:cubicBezTo>
                    <a:pt x="2037" y="2054"/>
                    <a:pt x="2063" y="2056"/>
                    <a:pt x="2087" y="2052"/>
                  </a:cubicBezTo>
                  <a:cubicBezTo>
                    <a:pt x="2124" y="1996"/>
                    <a:pt x="2123" y="1960"/>
                    <a:pt x="2183" y="1920"/>
                  </a:cubicBezTo>
                  <a:cubicBezTo>
                    <a:pt x="2207" y="1849"/>
                    <a:pt x="2178" y="1917"/>
                    <a:pt x="2243" y="1836"/>
                  </a:cubicBezTo>
                  <a:cubicBezTo>
                    <a:pt x="2261" y="1813"/>
                    <a:pt x="2275" y="1788"/>
                    <a:pt x="2291" y="1764"/>
                  </a:cubicBezTo>
                  <a:cubicBezTo>
                    <a:pt x="2313" y="1730"/>
                    <a:pt x="2321" y="1680"/>
                    <a:pt x="2339" y="1644"/>
                  </a:cubicBezTo>
                  <a:cubicBezTo>
                    <a:pt x="2396" y="1530"/>
                    <a:pt x="2325" y="1722"/>
                    <a:pt x="2387" y="1536"/>
                  </a:cubicBezTo>
                  <a:cubicBezTo>
                    <a:pt x="2404" y="1484"/>
                    <a:pt x="2418" y="1432"/>
                    <a:pt x="2435" y="1380"/>
                  </a:cubicBezTo>
                  <a:cubicBezTo>
                    <a:pt x="2439" y="1368"/>
                    <a:pt x="2447" y="1344"/>
                    <a:pt x="2447" y="1344"/>
                  </a:cubicBezTo>
                  <a:cubicBezTo>
                    <a:pt x="2440" y="1569"/>
                    <a:pt x="2480" y="1733"/>
                    <a:pt x="2363" y="1908"/>
                  </a:cubicBezTo>
                  <a:cubicBezTo>
                    <a:pt x="2329" y="2046"/>
                    <a:pt x="2377" y="1876"/>
                    <a:pt x="2327" y="1992"/>
                  </a:cubicBezTo>
                  <a:cubicBezTo>
                    <a:pt x="2321" y="2007"/>
                    <a:pt x="2321" y="2025"/>
                    <a:pt x="2315" y="2040"/>
                  </a:cubicBezTo>
                  <a:cubicBezTo>
                    <a:pt x="2309" y="2053"/>
                    <a:pt x="2298" y="2063"/>
                    <a:pt x="2291" y="2076"/>
                  </a:cubicBezTo>
                  <a:cubicBezTo>
                    <a:pt x="2276" y="2102"/>
                    <a:pt x="2270" y="2134"/>
                    <a:pt x="2255" y="2160"/>
                  </a:cubicBezTo>
                  <a:cubicBezTo>
                    <a:pt x="2223" y="2216"/>
                    <a:pt x="2183" y="2274"/>
                    <a:pt x="2147" y="2328"/>
                  </a:cubicBezTo>
                  <a:cubicBezTo>
                    <a:pt x="2132" y="2350"/>
                    <a:pt x="2126" y="2378"/>
                    <a:pt x="2111" y="2400"/>
                  </a:cubicBezTo>
                  <a:cubicBezTo>
                    <a:pt x="2102" y="2414"/>
                    <a:pt x="2086" y="2423"/>
                    <a:pt x="2075" y="2436"/>
                  </a:cubicBezTo>
                  <a:cubicBezTo>
                    <a:pt x="2066" y="2447"/>
                    <a:pt x="2063" y="2464"/>
                    <a:pt x="2051" y="2472"/>
                  </a:cubicBezTo>
                  <a:cubicBezTo>
                    <a:pt x="2037" y="2481"/>
                    <a:pt x="2019" y="2480"/>
                    <a:pt x="2003" y="2484"/>
                  </a:cubicBezTo>
                  <a:cubicBezTo>
                    <a:pt x="1946" y="2522"/>
                    <a:pt x="1870" y="2596"/>
                    <a:pt x="1811" y="2616"/>
                  </a:cubicBezTo>
                  <a:cubicBezTo>
                    <a:pt x="1768" y="2659"/>
                    <a:pt x="1675" y="2741"/>
                    <a:pt x="1619" y="2760"/>
                  </a:cubicBezTo>
                  <a:cubicBezTo>
                    <a:pt x="1547" y="2750"/>
                    <a:pt x="1510" y="2757"/>
                    <a:pt x="1487" y="2688"/>
                  </a:cubicBezTo>
                  <a:cubicBezTo>
                    <a:pt x="1489" y="2679"/>
                    <a:pt x="1500" y="2608"/>
                    <a:pt x="1511" y="2592"/>
                  </a:cubicBezTo>
                  <a:cubicBezTo>
                    <a:pt x="1528" y="2566"/>
                    <a:pt x="1554" y="2546"/>
                    <a:pt x="1571" y="2520"/>
                  </a:cubicBezTo>
                  <a:cubicBezTo>
                    <a:pt x="1567" y="2508"/>
                    <a:pt x="1554" y="2496"/>
                    <a:pt x="1559" y="2484"/>
                  </a:cubicBezTo>
                  <a:cubicBezTo>
                    <a:pt x="1564" y="2471"/>
                    <a:pt x="1584" y="2470"/>
                    <a:pt x="1595" y="2460"/>
                  </a:cubicBezTo>
                  <a:cubicBezTo>
                    <a:pt x="1646" y="2414"/>
                    <a:pt x="1683" y="2365"/>
                    <a:pt x="1739" y="2328"/>
                  </a:cubicBezTo>
                  <a:cubicBezTo>
                    <a:pt x="1683" y="2309"/>
                    <a:pt x="1629" y="2330"/>
                    <a:pt x="1571" y="2340"/>
                  </a:cubicBezTo>
                  <a:cubicBezTo>
                    <a:pt x="1508" y="2319"/>
                    <a:pt x="1520" y="2304"/>
                    <a:pt x="1535" y="2244"/>
                  </a:cubicBezTo>
                  <a:cubicBezTo>
                    <a:pt x="1545" y="2127"/>
                    <a:pt x="1546" y="2098"/>
                    <a:pt x="1583" y="2004"/>
                  </a:cubicBezTo>
                  <a:cubicBezTo>
                    <a:pt x="1592" y="1981"/>
                    <a:pt x="1596" y="1955"/>
                    <a:pt x="1607" y="1932"/>
                  </a:cubicBezTo>
                  <a:cubicBezTo>
                    <a:pt x="1615" y="1916"/>
                    <a:pt x="1644" y="1897"/>
                    <a:pt x="1631" y="1884"/>
                  </a:cubicBezTo>
                  <a:cubicBezTo>
                    <a:pt x="1625" y="1878"/>
                    <a:pt x="1554" y="1928"/>
                    <a:pt x="1547" y="1932"/>
                  </a:cubicBezTo>
                  <a:cubicBezTo>
                    <a:pt x="1514" y="1981"/>
                    <a:pt x="1511" y="2000"/>
                    <a:pt x="1451" y="1980"/>
                  </a:cubicBezTo>
                  <a:cubicBezTo>
                    <a:pt x="1406" y="1935"/>
                    <a:pt x="1373" y="1883"/>
                    <a:pt x="1331" y="1836"/>
                  </a:cubicBezTo>
                  <a:cubicBezTo>
                    <a:pt x="1264" y="1761"/>
                    <a:pt x="1208" y="1706"/>
                    <a:pt x="1175" y="1608"/>
                  </a:cubicBezTo>
                  <a:cubicBezTo>
                    <a:pt x="1168" y="1910"/>
                    <a:pt x="1200" y="2014"/>
                    <a:pt x="1127" y="2232"/>
                  </a:cubicBezTo>
                  <a:cubicBezTo>
                    <a:pt x="1089" y="2194"/>
                    <a:pt x="1045" y="2162"/>
                    <a:pt x="1007" y="2124"/>
                  </a:cubicBezTo>
                  <a:cubicBezTo>
                    <a:pt x="939" y="2056"/>
                    <a:pt x="1038" y="2115"/>
                    <a:pt x="935" y="2064"/>
                  </a:cubicBezTo>
                  <a:cubicBezTo>
                    <a:pt x="918" y="2013"/>
                    <a:pt x="890" y="2007"/>
                    <a:pt x="851" y="1968"/>
                  </a:cubicBezTo>
                  <a:cubicBezTo>
                    <a:pt x="855" y="2116"/>
                    <a:pt x="853" y="2264"/>
                    <a:pt x="863" y="2412"/>
                  </a:cubicBezTo>
                  <a:cubicBezTo>
                    <a:pt x="865" y="2437"/>
                    <a:pt x="911" y="2492"/>
                    <a:pt x="887" y="2484"/>
                  </a:cubicBezTo>
                  <a:cubicBezTo>
                    <a:pt x="835" y="2467"/>
                    <a:pt x="783" y="2453"/>
                    <a:pt x="731" y="2436"/>
                  </a:cubicBezTo>
                  <a:cubicBezTo>
                    <a:pt x="686" y="2571"/>
                    <a:pt x="774" y="2626"/>
                    <a:pt x="875" y="2676"/>
                  </a:cubicBezTo>
                  <a:cubicBezTo>
                    <a:pt x="886" y="2682"/>
                    <a:pt x="900" y="2682"/>
                    <a:pt x="911" y="2688"/>
                  </a:cubicBezTo>
                  <a:cubicBezTo>
                    <a:pt x="936" y="2702"/>
                    <a:pt x="983" y="2736"/>
                    <a:pt x="983" y="2736"/>
                  </a:cubicBezTo>
                  <a:cubicBezTo>
                    <a:pt x="878" y="2771"/>
                    <a:pt x="1008" y="2741"/>
                    <a:pt x="935" y="2712"/>
                  </a:cubicBezTo>
                  <a:cubicBezTo>
                    <a:pt x="920" y="2706"/>
                    <a:pt x="903" y="2719"/>
                    <a:pt x="887" y="2724"/>
                  </a:cubicBezTo>
                  <a:cubicBezTo>
                    <a:pt x="804" y="2748"/>
                    <a:pt x="909" y="2726"/>
                    <a:pt x="779" y="2748"/>
                  </a:cubicBezTo>
                  <a:cubicBezTo>
                    <a:pt x="700" y="2738"/>
                    <a:pt x="630" y="2722"/>
                    <a:pt x="551" y="2712"/>
                  </a:cubicBezTo>
                  <a:cubicBezTo>
                    <a:pt x="551" y="2712"/>
                    <a:pt x="487" y="2724"/>
                    <a:pt x="503" y="2724"/>
                  </a:cubicBezTo>
                  <a:cubicBezTo>
                    <a:pt x="523" y="2724"/>
                    <a:pt x="543" y="2716"/>
                    <a:pt x="563" y="2712"/>
                  </a:cubicBezTo>
                  <a:close/>
                </a:path>
              </a:pathLst>
            </a:custGeom>
            <a:gradFill rotWithShape="0">
              <a:gsLst>
                <a:gs pos="0">
                  <a:srgbClr val="FABF8F"/>
                </a:gs>
                <a:gs pos="50000">
                  <a:srgbClr val="FDE9D9"/>
                </a:gs>
                <a:gs pos="100000">
                  <a:srgbClr val="FABF8F"/>
                </a:gs>
              </a:gsLst>
              <a:lin ang="18900000" scaled="1"/>
            </a:gradFill>
            <a:ln w="12700">
              <a:solidFill>
                <a:srgbClr val="FABF8F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85" name="Group 4"/>
          <p:cNvGrpSpPr>
            <a:grpSpLocks/>
          </p:cNvGrpSpPr>
          <p:nvPr/>
        </p:nvGrpSpPr>
        <p:grpSpPr bwMode="auto">
          <a:xfrm>
            <a:off x="3714750" y="1285875"/>
            <a:ext cx="1852613" cy="1601788"/>
            <a:chOff x="3086" y="10305"/>
            <a:chExt cx="2245" cy="1940"/>
          </a:xfrm>
        </p:grpSpPr>
        <p:sp>
          <p:nvSpPr>
            <p:cNvPr id="20492" name="AutoShape 5"/>
            <p:cNvSpPr>
              <a:spLocks noChangeArrowheads="1"/>
            </p:cNvSpPr>
            <p:nvPr/>
          </p:nvSpPr>
          <p:spPr bwMode="auto">
            <a:xfrm>
              <a:off x="4004" y="11888"/>
              <a:ext cx="439" cy="357"/>
            </a:xfrm>
            <a:prstGeom prst="cube">
              <a:avLst>
                <a:gd name="adj" fmla="val 25000"/>
              </a:avLst>
            </a:prstGeom>
            <a:gradFill rotWithShape="0">
              <a:gsLst>
                <a:gs pos="0">
                  <a:srgbClr val="DCE6F2"/>
                </a:gs>
                <a:gs pos="100000">
                  <a:srgbClr val="4F81BD"/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r" rtl="1"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493" name="Freeform 6"/>
            <p:cNvSpPr>
              <a:spLocks/>
            </p:cNvSpPr>
            <p:nvPr/>
          </p:nvSpPr>
          <p:spPr bwMode="auto">
            <a:xfrm>
              <a:off x="3086" y="10305"/>
              <a:ext cx="2245" cy="1813"/>
            </a:xfrm>
            <a:custGeom>
              <a:avLst/>
              <a:gdLst>
                <a:gd name="T0" fmla="*/ 491 w 2480"/>
                <a:gd name="T1" fmla="*/ 2652 h 2771"/>
                <a:gd name="T2" fmla="*/ 395 w 2480"/>
                <a:gd name="T3" fmla="*/ 2580 h 2771"/>
                <a:gd name="T4" fmla="*/ 287 w 2480"/>
                <a:gd name="T5" fmla="*/ 2532 h 2771"/>
                <a:gd name="T6" fmla="*/ 95 w 2480"/>
                <a:gd name="T7" fmla="*/ 2364 h 2771"/>
                <a:gd name="T8" fmla="*/ 23 w 2480"/>
                <a:gd name="T9" fmla="*/ 2256 h 2771"/>
                <a:gd name="T10" fmla="*/ 71 w 2480"/>
                <a:gd name="T11" fmla="*/ 2232 h 2771"/>
                <a:gd name="T12" fmla="*/ 419 w 2480"/>
                <a:gd name="T13" fmla="*/ 2244 h 2771"/>
                <a:gd name="T14" fmla="*/ 419 w 2480"/>
                <a:gd name="T15" fmla="*/ 2172 h 2771"/>
                <a:gd name="T16" fmla="*/ 311 w 2480"/>
                <a:gd name="T17" fmla="*/ 1932 h 2771"/>
                <a:gd name="T18" fmla="*/ 119 w 2480"/>
                <a:gd name="T19" fmla="*/ 1728 h 2771"/>
                <a:gd name="T20" fmla="*/ 35 w 2480"/>
                <a:gd name="T21" fmla="*/ 1548 h 2771"/>
                <a:gd name="T22" fmla="*/ 23 w 2480"/>
                <a:gd name="T23" fmla="*/ 1380 h 2771"/>
                <a:gd name="T24" fmla="*/ 167 w 2480"/>
                <a:gd name="T25" fmla="*/ 1464 h 2771"/>
                <a:gd name="T26" fmla="*/ 431 w 2480"/>
                <a:gd name="T27" fmla="*/ 1584 h 2771"/>
                <a:gd name="T28" fmla="*/ 563 w 2480"/>
                <a:gd name="T29" fmla="*/ 1512 h 2771"/>
                <a:gd name="T30" fmla="*/ 467 w 2480"/>
                <a:gd name="T31" fmla="*/ 1308 h 2771"/>
                <a:gd name="T32" fmla="*/ 479 w 2480"/>
                <a:gd name="T33" fmla="*/ 480 h 2771"/>
                <a:gd name="T34" fmla="*/ 719 w 2480"/>
                <a:gd name="T35" fmla="*/ 792 h 2771"/>
                <a:gd name="T36" fmla="*/ 911 w 2480"/>
                <a:gd name="T37" fmla="*/ 984 h 2771"/>
                <a:gd name="T38" fmla="*/ 1007 w 2480"/>
                <a:gd name="T39" fmla="*/ 1116 h 2771"/>
                <a:gd name="T40" fmla="*/ 1115 w 2480"/>
                <a:gd name="T41" fmla="*/ 864 h 2771"/>
                <a:gd name="T42" fmla="*/ 1223 w 2480"/>
                <a:gd name="T43" fmla="*/ 468 h 2771"/>
                <a:gd name="T44" fmla="*/ 1271 w 2480"/>
                <a:gd name="T45" fmla="*/ 312 h 2771"/>
                <a:gd name="T46" fmla="*/ 1307 w 2480"/>
                <a:gd name="T47" fmla="*/ 12 h 2771"/>
                <a:gd name="T48" fmla="*/ 1391 w 2480"/>
                <a:gd name="T49" fmla="*/ 96 h 2771"/>
                <a:gd name="T50" fmla="*/ 1679 w 2480"/>
                <a:gd name="T51" fmla="*/ 516 h 2771"/>
                <a:gd name="T52" fmla="*/ 1787 w 2480"/>
                <a:gd name="T53" fmla="*/ 996 h 2771"/>
                <a:gd name="T54" fmla="*/ 1787 w 2480"/>
                <a:gd name="T55" fmla="*/ 1116 h 2771"/>
                <a:gd name="T56" fmla="*/ 1847 w 2480"/>
                <a:gd name="T57" fmla="*/ 1188 h 2771"/>
                <a:gd name="T58" fmla="*/ 1955 w 2480"/>
                <a:gd name="T59" fmla="*/ 1044 h 2771"/>
                <a:gd name="T60" fmla="*/ 2063 w 2480"/>
                <a:gd name="T61" fmla="*/ 1104 h 2771"/>
                <a:gd name="T62" fmla="*/ 2147 w 2480"/>
                <a:gd name="T63" fmla="*/ 1404 h 2771"/>
                <a:gd name="T64" fmla="*/ 2099 w 2480"/>
                <a:gd name="T65" fmla="*/ 1812 h 2771"/>
                <a:gd name="T66" fmla="*/ 1979 w 2480"/>
                <a:gd name="T67" fmla="*/ 2100 h 2771"/>
                <a:gd name="T68" fmla="*/ 2087 w 2480"/>
                <a:gd name="T69" fmla="*/ 2052 h 2771"/>
                <a:gd name="T70" fmla="*/ 2243 w 2480"/>
                <a:gd name="T71" fmla="*/ 1836 h 2771"/>
                <a:gd name="T72" fmla="*/ 2339 w 2480"/>
                <a:gd name="T73" fmla="*/ 1644 h 2771"/>
                <a:gd name="T74" fmla="*/ 2435 w 2480"/>
                <a:gd name="T75" fmla="*/ 1380 h 2771"/>
                <a:gd name="T76" fmla="*/ 2363 w 2480"/>
                <a:gd name="T77" fmla="*/ 1908 h 2771"/>
                <a:gd name="T78" fmla="*/ 2315 w 2480"/>
                <a:gd name="T79" fmla="*/ 2040 h 2771"/>
                <a:gd name="T80" fmla="*/ 2255 w 2480"/>
                <a:gd name="T81" fmla="*/ 2160 h 2771"/>
                <a:gd name="T82" fmla="*/ 2111 w 2480"/>
                <a:gd name="T83" fmla="*/ 2400 h 2771"/>
                <a:gd name="T84" fmla="*/ 2051 w 2480"/>
                <a:gd name="T85" fmla="*/ 2472 h 2771"/>
                <a:gd name="T86" fmla="*/ 1811 w 2480"/>
                <a:gd name="T87" fmla="*/ 2616 h 2771"/>
                <a:gd name="T88" fmla="*/ 1487 w 2480"/>
                <a:gd name="T89" fmla="*/ 2688 h 2771"/>
                <a:gd name="T90" fmla="*/ 1571 w 2480"/>
                <a:gd name="T91" fmla="*/ 2520 h 2771"/>
                <a:gd name="T92" fmla="*/ 1595 w 2480"/>
                <a:gd name="T93" fmla="*/ 2460 h 2771"/>
                <a:gd name="T94" fmla="*/ 1571 w 2480"/>
                <a:gd name="T95" fmla="*/ 2340 h 2771"/>
                <a:gd name="T96" fmla="*/ 1583 w 2480"/>
                <a:gd name="T97" fmla="*/ 2004 h 2771"/>
                <a:gd name="T98" fmla="*/ 1631 w 2480"/>
                <a:gd name="T99" fmla="*/ 1884 h 2771"/>
                <a:gd name="T100" fmla="*/ 1451 w 2480"/>
                <a:gd name="T101" fmla="*/ 1980 h 2771"/>
                <a:gd name="T102" fmla="*/ 1175 w 2480"/>
                <a:gd name="T103" fmla="*/ 1608 h 2771"/>
                <a:gd name="T104" fmla="*/ 1007 w 2480"/>
                <a:gd name="T105" fmla="*/ 2124 h 2771"/>
                <a:gd name="T106" fmla="*/ 851 w 2480"/>
                <a:gd name="T107" fmla="*/ 1968 h 2771"/>
                <a:gd name="T108" fmla="*/ 887 w 2480"/>
                <a:gd name="T109" fmla="*/ 2484 h 2771"/>
                <a:gd name="T110" fmla="*/ 875 w 2480"/>
                <a:gd name="T111" fmla="*/ 2676 h 2771"/>
                <a:gd name="T112" fmla="*/ 983 w 2480"/>
                <a:gd name="T113" fmla="*/ 2736 h 2771"/>
                <a:gd name="T114" fmla="*/ 887 w 2480"/>
                <a:gd name="T115" fmla="*/ 2724 h 2771"/>
                <a:gd name="T116" fmla="*/ 551 w 2480"/>
                <a:gd name="T117" fmla="*/ 2712 h 2771"/>
                <a:gd name="T118" fmla="*/ 563 w 2480"/>
                <a:gd name="T119" fmla="*/ 2712 h 277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480" h="2771">
                  <a:moveTo>
                    <a:pt x="563" y="2712"/>
                  </a:moveTo>
                  <a:cubicBezTo>
                    <a:pt x="541" y="2690"/>
                    <a:pt x="513" y="2674"/>
                    <a:pt x="491" y="2652"/>
                  </a:cubicBezTo>
                  <a:cubicBezTo>
                    <a:pt x="443" y="2604"/>
                    <a:pt x="495" y="2624"/>
                    <a:pt x="431" y="2592"/>
                  </a:cubicBezTo>
                  <a:cubicBezTo>
                    <a:pt x="420" y="2586"/>
                    <a:pt x="406" y="2586"/>
                    <a:pt x="395" y="2580"/>
                  </a:cubicBezTo>
                  <a:cubicBezTo>
                    <a:pt x="382" y="2574"/>
                    <a:pt x="372" y="2562"/>
                    <a:pt x="359" y="2556"/>
                  </a:cubicBezTo>
                  <a:cubicBezTo>
                    <a:pt x="336" y="2546"/>
                    <a:pt x="287" y="2532"/>
                    <a:pt x="287" y="2532"/>
                  </a:cubicBezTo>
                  <a:cubicBezTo>
                    <a:pt x="158" y="2403"/>
                    <a:pt x="357" y="2599"/>
                    <a:pt x="203" y="2460"/>
                  </a:cubicBezTo>
                  <a:cubicBezTo>
                    <a:pt x="86" y="2354"/>
                    <a:pt x="174" y="2417"/>
                    <a:pt x="95" y="2364"/>
                  </a:cubicBezTo>
                  <a:cubicBezTo>
                    <a:pt x="79" y="2340"/>
                    <a:pt x="63" y="2316"/>
                    <a:pt x="47" y="2292"/>
                  </a:cubicBezTo>
                  <a:cubicBezTo>
                    <a:pt x="39" y="2280"/>
                    <a:pt x="31" y="2268"/>
                    <a:pt x="23" y="2256"/>
                  </a:cubicBezTo>
                  <a:cubicBezTo>
                    <a:pt x="16" y="2245"/>
                    <a:pt x="0" y="2226"/>
                    <a:pt x="11" y="2220"/>
                  </a:cubicBezTo>
                  <a:cubicBezTo>
                    <a:pt x="29" y="2211"/>
                    <a:pt x="51" y="2228"/>
                    <a:pt x="71" y="2232"/>
                  </a:cubicBezTo>
                  <a:cubicBezTo>
                    <a:pt x="143" y="2245"/>
                    <a:pt x="217" y="2257"/>
                    <a:pt x="287" y="2280"/>
                  </a:cubicBezTo>
                  <a:cubicBezTo>
                    <a:pt x="331" y="2268"/>
                    <a:pt x="380" y="2267"/>
                    <a:pt x="419" y="2244"/>
                  </a:cubicBezTo>
                  <a:cubicBezTo>
                    <a:pt x="430" y="2237"/>
                    <a:pt x="407" y="2221"/>
                    <a:pt x="407" y="2208"/>
                  </a:cubicBezTo>
                  <a:cubicBezTo>
                    <a:pt x="407" y="2195"/>
                    <a:pt x="413" y="2183"/>
                    <a:pt x="419" y="2172"/>
                  </a:cubicBezTo>
                  <a:cubicBezTo>
                    <a:pt x="436" y="2142"/>
                    <a:pt x="460" y="2117"/>
                    <a:pt x="479" y="2088"/>
                  </a:cubicBezTo>
                  <a:cubicBezTo>
                    <a:pt x="415" y="2046"/>
                    <a:pt x="376" y="1975"/>
                    <a:pt x="311" y="1932"/>
                  </a:cubicBezTo>
                  <a:cubicBezTo>
                    <a:pt x="256" y="1895"/>
                    <a:pt x="220" y="1849"/>
                    <a:pt x="179" y="1800"/>
                  </a:cubicBezTo>
                  <a:cubicBezTo>
                    <a:pt x="152" y="1768"/>
                    <a:pt x="136" y="1766"/>
                    <a:pt x="119" y="1728"/>
                  </a:cubicBezTo>
                  <a:cubicBezTo>
                    <a:pt x="119" y="1728"/>
                    <a:pt x="89" y="1638"/>
                    <a:pt x="83" y="1620"/>
                  </a:cubicBezTo>
                  <a:cubicBezTo>
                    <a:pt x="74" y="1593"/>
                    <a:pt x="51" y="1572"/>
                    <a:pt x="35" y="1548"/>
                  </a:cubicBezTo>
                  <a:cubicBezTo>
                    <a:pt x="27" y="1536"/>
                    <a:pt x="11" y="1512"/>
                    <a:pt x="11" y="1512"/>
                  </a:cubicBezTo>
                  <a:cubicBezTo>
                    <a:pt x="15" y="1468"/>
                    <a:pt x="7" y="1421"/>
                    <a:pt x="23" y="1380"/>
                  </a:cubicBezTo>
                  <a:cubicBezTo>
                    <a:pt x="28" y="1368"/>
                    <a:pt x="48" y="1386"/>
                    <a:pt x="59" y="1392"/>
                  </a:cubicBezTo>
                  <a:cubicBezTo>
                    <a:pt x="97" y="1413"/>
                    <a:pt x="131" y="1440"/>
                    <a:pt x="167" y="1464"/>
                  </a:cubicBezTo>
                  <a:cubicBezTo>
                    <a:pt x="209" y="1492"/>
                    <a:pt x="254" y="1502"/>
                    <a:pt x="299" y="1524"/>
                  </a:cubicBezTo>
                  <a:cubicBezTo>
                    <a:pt x="346" y="1547"/>
                    <a:pt x="379" y="1571"/>
                    <a:pt x="431" y="1584"/>
                  </a:cubicBezTo>
                  <a:cubicBezTo>
                    <a:pt x="440" y="1583"/>
                    <a:pt x="544" y="1567"/>
                    <a:pt x="551" y="1560"/>
                  </a:cubicBezTo>
                  <a:cubicBezTo>
                    <a:pt x="563" y="1548"/>
                    <a:pt x="559" y="1528"/>
                    <a:pt x="563" y="1512"/>
                  </a:cubicBezTo>
                  <a:cubicBezTo>
                    <a:pt x="545" y="1458"/>
                    <a:pt x="564" y="1395"/>
                    <a:pt x="539" y="1344"/>
                  </a:cubicBezTo>
                  <a:cubicBezTo>
                    <a:pt x="527" y="1320"/>
                    <a:pt x="491" y="1320"/>
                    <a:pt x="467" y="1308"/>
                  </a:cubicBezTo>
                  <a:cubicBezTo>
                    <a:pt x="450" y="1258"/>
                    <a:pt x="443" y="1212"/>
                    <a:pt x="419" y="1164"/>
                  </a:cubicBezTo>
                  <a:cubicBezTo>
                    <a:pt x="426" y="948"/>
                    <a:pt x="408" y="693"/>
                    <a:pt x="479" y="480"/>
                  </a:cubicBezTo>
                  <a:cubicBezTo>
                    <a:pt x="570" y="510"/>
                    <a:pt x="531" y="547"/>
                    <a:pt x="575" y="612"/>
                  </a:cubicBezTo>
                  <a:cubicBezTo>
                    <a:pt x="626" y="689"/>
                    <a:pt x="653" y="726"/>
                    <a:pt x="719" y="792"/>
                  </a:cubicBezTo>
                  <a:cubicBezTo>
                    <a:pt x="747" y="820"/>
                    <a:pt x="743" y="843"/>
                    <a:pt x="767" y="876"/>
                  </a:cubicBezTo>
                  <a:cubicBezTo>
                    <a:pt x="793" y="913"/>
                    <a:pt x="869" y="970"/>
                    <a:pt x="911" y="984"/>
                  </a:cubicBezTo>
                  <a:cubicBezTo>
                    <a:pt x="967" y="1068"/>
                    <a:pt x="935" y="1040"/>
                    <a:pt x="995" y="1080"/>
                  </a:cubicBezTo>
                  <a:cubicBezTo>
                    <a:pt x="999" y="1092"/>
                    <a:pt x="995" y="1113"/>
                    <a:pt x="1007" y="1116"/>
                  </a:cubicBezTo>
                  <a:cubicBezTo>
                    <a:pt x="1040" y="1124"/>
                    <a:pt x="1050" y="1071"/>
                    <a:pt x="1055" y="1056"/>
                  </a:cubicBezTo>
                  <a:cubicBezTo>
                    <a:pt x="1066" y="971"/>
                    <a:pt x="1055" y="924"/>
                    <a:pt x="1115" y="864"/>
                  </a:cubicBezTo>
                  <a:cubicBezTo>
                    <a:pt x="1122" y="812"/>
                    <a:pt x="1127" y="636"/>
                    <a:pt x="1163" y="564"/>
                  </a:cubicBezTo>
                  <a:cubicBezTo>
                    <a:pt x="1180" y="530"/>
                    <a:pt x="1223" y="468"/>
                    <a:pt x="1223" y="468"/>
                  </a:cubicBezTo>
                  <a:cubicBezTo>
                    <a:pt x="1227" y="437"/>
                    <a:pt x="1230" y="382"/>
                    <a:pt x="1247" y="348"/>
                  </a:cubicBezTo>
                  <a:cubicBezTo>
                    <a:pt x="1253" y="335"/>
                    <a:pt x="1265" y="325"/>
                    <a:pt x="1271" y="312"/>
                  </a:cubicBezTo>
                  <a:cubicBezTo>
                    <a:pt x="1281" y="289"/>
                    <a:pt x="1295" y="240"/>
                    <a:pt x="1295" y="240"/>
                  </a:cubicBezTo>
                  <a:cubicBezTo>
                    <a:pt x="1299" y="164"/>
                    <a:pt x="1290" y="86"/>
                    <a:pt x="1307" y="12"/>
                  </a:cubicBezTo>
                  <a:cubicBezTo>
                    <a:pt x="1310" y="0"/>
                    <a:pt x="1334" y="15"/>
                    <a:pt x="1343" y="24"/>
                  </a:cubicBezTo>
                  <a:cubicBezTo>
                    <a:pt x="1363" y="44"/>
                    <a:pt x="1375" y="72"/>
                    <a:pt x="1391" y="96"/>
                  </a:cubicBezTo>
                  <a:cubicBezTo>
                    <a:pt x="1426" y="148"/>
                    <a:pt x="1489" y="189"/>
                    <a:pt x="1523" y="240"/>
                  </a:cubicBezTo>
                  <a:cubicBezTo>
                    <a:pt x="1592" y="344"/>
                    <a:pt x="1623" y="405"/>
                    <a:pt x="1679" y="516"/>
                  </a:cubicBezTo>
                  <a:cubicBezTo>
                    <a:pt x="1705" y="569"/>
                    <a:pt x="1712" y="649"/>
                    <a:pt x="1727" y="708"/>
                  </a:cubicBezTo>
                  <a:cubicBezTo>
                    <a:pt x="1735" y="809"/>
                    <a:pt x="1729" y="910"/>
                    <a:pt x="1787" y="996"/>
                  </a:cubicBezTo>
                  <a:cubicBezTo>
                    <a:pt x="1791" y="1012"/>
                    <a:pt x="1799" y="1028"/>
                    <a:pt x="1799" y="1044"/>
                  </a:cubicBezTo>
                  <a:cubicBezTo>
                    <a:pt x="1799" y="1068"/>
                    <a:pt x="1782" y="1092"/>
                    <a:pt x="1787" y="1116"/>
                  </a:cubicBezTo>
                  <a:cubicBezTo>
                    <a:pt x="1791" y="1133"/>
                    <a:pt x="1811" y="1140"/>
                    <a:pt x="1823" y="1152"/>
                  </a:cubicBezTo>
                  <a:cubicBezTo>
                    <a:pt x="1846" y="1291"/>
                    <a:pt x="1823" y="1219"/>
                    <a:pt x="1847" y="1188"/>
                  </a:cubicBezTo>
                  <a:cubicBezTo>
                    <a:pt x="1856" y="1177"/>
                    <a:pt x="1871" y="1172"/>
                    <a:pt x="1883" y="1164"/>
                  </a:cubicBezTo>
                  <a:cubicBezTo>
                    <a:pt x="1898" y="1119"/>
                    <a:pt x="1923" y="1080"/>
                    <a:pt x="1955" y="1044"/>
                  </a:cubicBezTo>
                  <a:cubicBezTo>
                    <a:pt x="1978" y="1019"/>
                    <a:pt x="2027" y="972"/>
                    <a:pt x="2027" y="972"/>
                  </a:cubicBezTo>
                  <a:cubicBezTo>
                    <a:pt x="2074" y="1066"/>
                    <a:pt x="2032" y="969"/>
                    <a:pt x="2063" y="1104"/>
                  </a:cubicBezTo>
                  <a:cubicBezTo>
                    <a:pt x="2076" y="1160"/>
                    <a:pt x="2102" y="1219"/>
                    <a:pt x="2123" y="1272"/>
                  </a:cubicBezTo>
                  <a:cubicBezTo>
                    <a:pt x="2131" y="1331"/>
                    <a:pt x="2132" y="1353"/>
                    <a:pt x="2147" y="1404"/>
                  </a:cubicBezTo>
                  <a:cubicBezTo>
                    <a:pt x="2154" y="1428"/>
                    <a:pt x="2171" y="1476"/>
                    <a:pt x="2171" y="1476"/>
                  </a:cubicBezTo>
                  <a:cubicBezTo>
                    <a:pt x="2134" y="1588"/>
                    <a:pt x="2166" y="1712"/>
                    <a:pt x="2099" y="1812"/>
                  </a:cubicBezTo>
                  <a:cubicBezTo>
                    <a:pt x="2087" y="1859"/>
                    <a:pt x="2075" y="1914"/>
                    <a:pt x="2051" y="1956"/>
                  </a:cubicBezTo>
                  <a:cubicBezTo>
                    <a:pt x="1973" y="2096"/>
                    <a:pt x="2026" y="1960"/>
                    <a:pt x="1979" y="2100"/>
                  </a:cubicBezTo>
                  <a:cubicBezTo>
                    <a:pt x="1974" y="2116"/>
                    <a:pt x="1999" y="2071"/>
                    <a:pt x="2015" y="2064"/>
                  </a:cubicBezTo>
                  <a:cubicBezTo>
                    <a:pt x="2037" y="2054"/>
                    <a:pt x="2063" y="2056"/>
                    <a:pt x="2087" y="2052"/>
                  </a:cubicBezTo>
                  <a:cubicBezTo>
                    <a:pt x="2124" y="1996"/>
                    <a:pt x="2123" y="1960"/>
                    <a:pt x="2183" y="1920"/>
                  </a:cubicBezTo>
                  <a:cubicBezTo>
                    <a:pt x="2207" y="1849"/>
                    <a:pt x="2178" y="1917"/>
                    <a:pt x="2243" y="1836"/>
                  </a:cubicBezTo>
                  <a:cubicBezTo>
                    <a:pt x="2261" y="1813"/>
                    <a:pt x="2275" y="1788"/>
                    <a:pt x="2291" y="1764"/>
                  </a:cubicBezTo>
                  <a:cubicBezTo>
                    <a:pt x="2313" y="1730"/>
                    <a:pt x="2321" y="1680"/>
                    <a:pt x="2339" y="1644"/>
                  </a:cubicBezTo>
                  <a:cubicBezTo>
                    <a:pt x="2396" y="1530"/>
                    <a:pt x="2325" y="1722"/>
                    <a:pt x="2387" y="1536"/>
                  </a:cubicBezTo>
                  <a:cubicBezTo>
                    <a:pt x="2404" y="1484"/>
                    <a:pt x="2418" y="1432"/>
                    <a:pt x="2435" y="1380"/>
                  </a:cubicBezTo>
                  <a:cubicBezTo>
                    <a:pt x="2439" y="1368"/>
                    <a:pt x="2447" y="1344"/>
                    <a:pt x="2447" y="1344"/>
                  </a:cubicBezTo>
                  <a:cubicBezTo>
                    <a:pt x="2440" y="1569"/>
                    <a:pt x="2480" y="1733"/>
                    <a:pt x="2363" y="1908"/>
                  </a:cubicBezTo>
                  <a:cubicBezTo>
                    <a:pt x="2329" y="2046"/>
                    <a:pt x="2377" y="1876"/>
                    <a:pt x="2327" y="1992"/>
                  </a:cubicBezTo>
                  <a:cubicBezTo>
                    <a:pt x="2321" y="2007"/>
                    <a:pt x="2321" y="2025"/>
                    <a:pt x="2315" y="2040"/>
                  </a:cubicBezTo>
                  <a:cubicBezTo>
                    <a:pt x="2309" y="2053"/>
                    <a:pt x="2298" y="2063"/>
                    <a:pt x="2291" y="2076"/>
                  </a:cubicBezTo>
                  <a:cubicBezTo>
                    <a:pt x="2276" y="2102"/>
                    <a:pt x="2270" y="2134"/>
                    <a:pt x="2255" y="2160"/>
                  </a:cubicBezTo>
                  <a:cubicBezTo>
                    <a:pt x="2223" y="2216"/>
                    <a:pt x="2183" y="2274"/>
                    <a:pt x="2147" y="2328"/>
                  </a:cubicBezTo>
                  <a:cubicBezTo>
                    <a:pt x="2132" y="2350"/>
                    <a:pt x="2126" y="2378"/>
                    <a:pt x="2111" y="2400"/>
                  </a:cubicBezTo>
                  <a:cubicBezTo>
                    <a:pt x="2102" y="2414"/>
                    <a:pt x="2086" y="2423"/>
                    <a:pt x="2075" y="2436"/>
                  </a:cubicBezTo>
                  <a:cubicBezTo>
                    <a:pt x="2066" y="2447"/>
                    <a:pt x="2063" y="2464"/>
                    <a:pt x="2051" y="2472"/>
                  </a:cubicBezTo>
                  <a:cubicBezTo>
                    <a:pt x="2037" y="2481"/>
                    <a:pt x="2019" y="2480"/>
                    <a:pt x="2003" y="2484"/>
                  </a:cubicBezTo>
                  <a:cubicBezTo>
                    <a:pt x="1946" y="2522"/>
                    <a:pt x="1870" y="2596"/>
                    <a:pt x="1811" y="2616"/>
                  </a:cubicBezTo>
                  <a:cubicBezTo>
                    <a:pt x="1768" y="2659"/>
                    <a:pt x="1675" y="2741"/>
                    <a:pt x="1619" y="2760"/>
                  </a:cubicBezTo>
                  <a:cubicBezTo>
                    <a:pt x="1547" y="2750"/>
                    <a:pt x="1510" y="2757"/>
                    <a:pt x="1487" y="2688"/>
                  </a:cubicBezTo>
                  <a:cubicBezTo>
                    <a:pt x="1489" y="2679"/>
                    <a:pt x="1500" y="2608"/>
                    <a:pt x="1511" y="2592"/>
                  </a:cubicBezTo>
                  <a:cubicBezTo>
                    <a:pt x="1528" y="2566"/>
                    <a:pt x="1554" y="2546"/>
                    <a:pt x="1571" y="2520"/>
                  </a:cubicBezTo>
                  <a:cubicBezTo>
                    <a:pt x="1567" y="2508"/>
                    <a:pt x="1554" y="2496"/>
                    <a:pt x="1559" y="2484"/>
                  </a:cubicBezTo>
                  <a:cubicBezTo>
                    <a:pt x="1564" y="2471"/>
                    <a:pt x="1584" y="2470"/>
                    <a:pt x="1595" y="2460"/>
                  </a:cubicBezTo>
                  <a:cubicBezTo>
                    <a:pt x="1646" y="2414"/>
                    <a:pt x="1683" y="2365"/>
                    <a:pt x="1739" y="2328"/>
                  </a:cubicBezTo>
                  <a:cubicBezTo>
                    <a:pt x="1683" y="2309"/>
                    <a:pt x="1629" y="2330"/>
                    <a:pt x="1571" y="2340"/>
                  </a:cubicBezTo>
                  <a:cubicBezTo>
                    <a:pt x="1508" y="2319"/>
                    <a:pt x="1520" y="2304"/>
                    <a:pt x="1535" y="2244"/>
                  </a:cubicBezTo>
                  <a:cubicBezTo>
                    <a:pt x="1545" y="2127"/>
                    <a:pt x="1546" y="2098"/>
                    <a:pt x="1583" y="2004"/>
                  </a:cubicBezTo>
                  <a:cubicBezTo>
                    <a:pt x="1592" y="1981"/>
                    <a:pt x="1596" y="1955"/>
                    <a:pt x="1607" y="1932"/>
                  </a:cubicBezTo>
                  <a:cubicBezTo>
                    <a:pt x="1615" y="1916"/>
                    <a:pt x="1644" y="1897"/>
                    <a:pt x="1631" y="1884"/>
                  </a:cubicBezTo>
                  <a:cubicBezTo>
                    <a:pt x="1625" y="1878"/>
                    <a:pt x="1554" y="1928"/>
                    <a:pt x="1547" y="1932"/>
                  </a:cubicBezTo>
                  <a:cubicBezTo>
                    <a:pt x="1514" y="1981"/>
                    <a:pt x="1511" y="2000"/>
                    <a:pt x="1451" y="1980"/>
                  </a:cubicBezTo>
                  <a:cubicBezTo>
                    <a:pt x="1406" y="1935"/>
                    <a:pt x="1373" y="1883"/>
                    <a:pt x="1331" y="1836"/>
                  </a:cubicBezTo>
                  <a:cubicBezTo>
                    <a:pt x="1264" y="1761"/>
                    <a:pt x="1208" y="1706"/>
                    <a:pt x="1175" y="1608"/>
                  </a:cubicBezTo>
                  <a:cubicBezTo>
                    <a:pt x="1168" y="1910"/>
                    <a:pt x="1200" y="2014"/>
                    <a:pt x="1127" y="2232"/>
                  </a:cubicBezTo>
                  <a:cubicBezTo>
                    <a:pt x="1089" y="2194"/>
                    <a:pt x="1045" y="2162"/>
                    <a:pt x="1007" y="2124"/>
                  </a:cubicBezTo>
                  <a:cubicBezTo>
                    <a:pt x="939" y="2056"/>
                    <a:pt x="1038" y="2115"/>
                    <a:pt x="935" y="2064"/>
                  </a:cubicBezTo>
                  <a:cubicBezTo>
                    <a:pt x="918" y="2013"/>
                    <a:pt x="890" y="2007"/>
                    <a:pt x="851" y="1968"/>
                  </a:cubicBezTo>
                  <a:cubicBezTo>
                    <a:pt x="855" y="2116"/>
                    <a:pt x="853" y="2264"/>
                    <a:pt x="863" y="2412"/>
                  </a:cubicBezTo>
                  <a:cubicBezTo>
                    <a:pt x="865" y="2437"/>
                    <a:pt x="911" y="2492"/>
                    <a:pt x="887" y="2484"/>
                  </a:cubicBezTo>
                  <a:cubicBezTo>
                    <a:pt x="835" y="2467"/>
                    <a:pt x="783" y="2453"/>
                    <a:pt x="731" y="2436"/>
                  </a:cubicBezTo>
                  <a:cubicBezTo>
                    <a:pt x="686" y="2571"/>
                    <a:pt x="774" y="2626"/>
                    <a:pt x="875" y="2676"/>
                  </a:cubicBezTo>
                  <a:cubicBezTo>
                    <a:pt x="886" y="2682"/>
                    <a:pt x="900" y="2682"/>
                    <a:pt x="911" y="2688"/>
                  </a:cubicBezTo>
                  <a:cubicBezTo>
                    <a:pt x="936" y="2702"/>
                    <a:pt x="983" y="2736"/>
                    <a:pt x="983" y="2736"/>
                  </a:cubicBezTo>
                  <a:cubicBezTo>
                    <a:pt x="878" y="2771"/>
                    <a:pt x="1008" y="2741"/>
                    <a:pt x="935" y="2712"/>
                  </a:cubicBezTo>
                  <a:cubicBezTo>
                    <a:pt x="920" y="2706"/>
                    <a:pt x="903" y="2719"/>
                    <a:pt x="887" y="2724"/>
                  </a:cubicBezTo>
                  <a:cubicBezTo>
                    <a:pt x="804" y="2748"/>
                    <a:pt x="909" y="2726"/>
                    <a:pt x="779" y="2748"/>
                  </a:cubicBezTo>
                  <a:cubicBezTo>
                    <a:pt x="700" y="2738"/>
                    <a:pt x="630" y="2722"/>
                    <a:pt x="551" y="2712"/>
                  </a:cubicBezTo>
                  <a:cubicBezTo>
                    <a:pt x="551" y="2712"/>
                    <a:pt x="487" y="2724"/>
                    <a:pt x="503" y="2724"/>
                  </a:cubicBezTo>
                  <a:cubicBezTo>
                    <a:pt x="523" y="2724"/>
                    <a:pt x="543" y="2716"/>
                    <a:pt x="563" y="2712"/>
                  </a:cubicBezTo>
                  <a:close/>
                </a:path>
              </a:pathLst>
            </a:custGeom>
            <a:gradFill rotWithShape="0">
              <a:gsLst>
                <a:gs pos="0">
                  <a:srgbClr val="FABF8F"/>
                </a:gs>
                <a:gs pos="50000">
                  <a:srgbClr val="FDE9D9"/>
                </a:gs>
                <a:gs pos="100000">
                  <a:srgbClr val="FABF8F"/>
                </a:gs>
              </a:gsLst>
              <a:lin ang="18900000" scaled="1"/>
            </a:gradFill>
            <a:ln w="12700">
              <a:solidFill>
                <a:srgbClr val="FABF8F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86" name="Rectangle 60"/>
          <p:cNvSpPr>
            <a:spLocks noChangeArrowheads="1"/>
          </p:cNvSpPr>
          <p:nvPr/>
        </p:nvSpPr>
        <p:spPr bwMode="auto">
          <a:xfrm>
            <a:off x="6715125" y="3000375"/>
            <a:ext cx="1906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eaLnBrk="1" hangingPunct="1"/>
            <a:r>
              <a:rPr lang="ar-SA" altLang="en-US"/>
              <a:t>حبه قند در حال سوختن</a:t>
            </a:r>
            <a:endParaRPr lang="en-US" altLang="en-US"/>
          </a:p>
        </p:txBody>
      </p:sp>
      <p:sp>
        <p:nvSpPr>
          <p:cNvPr id="20487" name="Rectangle 61"/>
          <p:cNvSpPr>
            <a:spLocks noChangeArrowheads="1"/>
          </p:cNvSpPr>
          <p:nvPr/>
        </p:nvSpPr>
        <p:spPr bwMode="auto">
          <a:xfrm>
            <a:off x="2714625" y="3143250"/>
            <a:ext cx="3541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eaLnBrk="1" hangingPunct="1"/>
            <a:r>
              <a:rPr lang="ar-SA" altLang="en-US"/>
              <a:t>حبه قند آغشته به خاک باغچه در حال سوختن</a:t>
            </a:r>
            <a:endParaRPr lang="en-US" altLang="en-US"/>
          </a:p>
        </p:txBody>
      </p:sp>
      <p:sp>
        <p:nvSpPr>
          <p:cNvPr id="16" name="Rounded Rectangle 15"/>
          <p:cNvSpPr/>
          <p:nvPr/>
        </p:nvSpPr>
        <p:spPr>
          <a:xfrm>
            <a:off x="2000250" y="4143375"/>
            <a:ext cx="6357938" cy="1071563"/>
          </a:xfrm>
          <a:prstGeom prst="round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>
                <a:solidFill>
                  <a:schemeClr val="tx1"/>
                </a:solidFill>
              </a:rPr>
              <a:t>کاتالیزگرهای بدن را آنزیم می نامند. </a:t>
            </a:r>
          </a:p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>
                <a:solidFill>
                  <a:schemeClr val="tx1"/>
                </a:solidFill>
              </a:rPr>
              <a:t>گلوگز در موجودات زنده در حضور آنزیم با اکسیژن هوا ترکیب می شود.</a:t>
            </a:r>
          </a:p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>
                <a:solidFill>
                  <a:schemeClr val="tx1"/>
                </a:solidFill>
              </a:rPr>
              <a:t>  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000250" y="5214938"/>
            <a:ext cx="6357938" cy="714375"/>
          </a:xfrm>
          <a:prstGeom prst="roundRect">
            <a:avLst/>
          </a:prstGeom>
          <a:solidFill>
            <a:srgbClr val="FF99C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/>
              <a:t>بخارآب + کربن دی اکسید                  اکسیژن + گلوکز   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429000" y="5572125"/>
            <a:ext cx="92868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500438" y="5143500"/>
            <a:ext cx="785812" cy="3571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>
                <a:solidFill>
                  <a:schemeClr val="tx1"/>
                </a:solidFill>
              </a:rPr>
              <a:t>آنزیم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17"/>
          <p:cNvGrpSpPr>
            <a:grpSpLocks/>
          </p:cNvGrpSpPr>
          <p:nvPr/>
        </p:nvGrpSpPr>
        <p:grpSpPr bwMode="auto">
          <a:xfrm>
            <a:off x="214313" y="6215063"/>
            <a:ext cx="1900237" cy="360362"/>
            <a:chOff x="214282" y="6215082"/>
            <a:chExt cx="1900132" cy="360000"/>
          </a:xfrm>
        </p:grpSpPr>
        <p:sp>
          <p:nvSpPr>
            <p:cNvPr id="19" name="Action Button: Forward or Next 18">
              <a:hlinkClick r:id="" action="ppaction://hlinkshowjump?jump=nextslide" highlightClick="1">
                <a:snd r:embed="rId2" name="click.wav"/>
              </a:hlinkClick>
            </p:cNvPr>
            <p:cNvSpPr/>
            <p:nvPr/>
          </p:nvSpPr>
          <p:spPr>
            <a:xfrm>
              <a:off x="1214352" y="6215082"/>
              <a:ext cx="900062" cy="360000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a-IR" dirty="0">
                  <a:solidFill>
                    <a:srgbClr val="FFFF00"/>
                  </a:solidFill>
                  <a:cs typeface="B Yekan" pitchFamily="2" charset="-78"/>
                </a:rPr>
                <a:t>ادامه</a:t>
              </a:r>
              <a:endParaRPr lang="fa-IR" dirty="0">
                <a:solidFill>
                  <a:srgbClr val="FFFF00"/>
                </a:solidFill>
                <a:cs typeface="B Yekan" pitchFamily="2" charset="-78"/>
              </a:endParaRPr>
            </a:p>
          </p:txBody>
        </p:sp>
        <p:sp>
          <p:nvSpPr>
            <p:cNvPr id="20" name="Action Button: Back or Previous 19">
              <a:hlinkClick r:id="" action="ppaction://hlinkshowjump?jump=previousslide" highlightClick="1">
                <a:snd r:embed="rId2" name="click.wav"/>
              </a:hlinkClick>
            </p:cNvPr>
            <p:cNvSpPr/>
            <p:nvPr/>
          </p:nvSpPr>
          <p:spPr>
            <a:xfrm>
              <a:off x="214282" y="6215082"/>
              <a:ext cx="900062" cy="360000"/>
            </a:xfrm>
            <a:prstGeom prst="actionButtonBackPrevio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a-IR" dirty="0">
                  <a:solidFill>
                    <a:srgbClr val="FFFF00"/>
                  </a:solidFill>
                  <a:cs typeface="B Yekan" pitchFamily="2" charset="-78"/>
                </a:rPr>
                <a:t>برگشت</a:t>
              </a:r>
              <a:endParaRPr lang="fa-IR" dirty="0">
                <a:solidFill>
                  <a:srgbClr val="FFFF00"/>
                </a:solidFill>
                <a:cs typeface="B Yekan" pitchFamily="2" charset="-78"/>
              </a:endParaRPr>
            </a:p>
          </p:txBody>
        </p:sp>
      </p:grpSp>
      <p:graphicFrame>
        <p:nvGraphicFramePr>
          <p:cNvPr id="58" name="Diagram 57"/>
          <p:cNvGraphicFramePr/>
          <p:nvPr/>
        </p:nvGraphicFramePr>
        <p:xfrm>
          <a:off x="539552" y="908720"/>
          <a:ext cx="8604448" cy="4234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41"/>
          <p:cNvGrpSpPr>
            <a:grpSpLocks/>
          </p:cNvGrpSpPr>
          <p:nvPr/>
        </p:nvGrpSpPr>
        <p:grpSpPr bwMode="auto">
          <a:xfrm>
            <a:off x="214313" y="6215063"/>
            <a:ext cx="1900237" cy="360362"/>
            <a:chOff x="214282" y="6215082"/>
            <a:chExt cx="1900132" cy="360000"/>
          </a:xfrm>
        </p:grpSpPr>
        <p:sp>
          <p:nvSpPr>
            <p:cNvPr id="43" name="Action Button: Forward or Next 42">
              <a:hlinkClick r:id="" action="ppaction://hlinkshowjump?jump=nextslide" highlightClick="1">
                <a:snd r:embed="rId2" name="click.wav"/>
              </a:hlinkClick>
            </p:cNvPr>
            <p:cNvSpPr/>
            <p:nvPr/>
          </p:nvSpPr>
          <p:spPr>
            <a:xfrm>
              <a:off x="1214352" y="6215082"/>
              <a:ext cx="900062" cy="360000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a-IR" dirty="0">
                  <a:solidFill>
                    <a:srgbClr val="FFFF00"/>
                  </a:solidFill>
                  <a:cs typeface="B Yekan" pitchFamily="2" charset="-78"/>
                </a:rPr>
                <a:t>ادامه</a:t>
              </a:r>
              <a:endParaRPr lang="fa-IR" dirty="0">
                <a:solidFill>
                  <a:srgbClr val="FFFF00"/>
                </a:solidFill>
                <a:cs typeface="B Yekan" pitchFamily="2" charset="-78"/>
              </a:endParaRPr>
            </a:p>
          </p:txBody>
        </p:sp>
        <p:sp>
          <p:nvSpPr>
            <p:cNvPr id="44" name="Action Button: Back or Previous 43">
              <a:hlinkClick r:id="" action="ppaction://hlinkshowjump?jump=previousslide" highlightClick="1">
                <a:snd r:embed="rId2" name="click.wav"/>
              </a:hlinkClick>
            </p:cNvPr>
            <p:cNvSpPr/>
            <p:nvPr/>
          </p:nvSpPr>
          <p:spPr>
            <a:xfrm>
              <a:off x="214282" y="6215082"/>
              <a:ext cx="900062" cy="360000"/>
            </a:xfrm>
            <a:prstGeom prst="actionButtonBackPrevio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a-IR" dirty="0">
                  <a:solidFill>
                    <a:srgbClr val="FFFF00"/>
                  </a:solidFill>
                  <a:cs typeface="B Yekan" pitchFamily="2" charset="-78"/>
                </a:rPr>
                <a:t>برگشت</a:t>
              </a:r>
              <a:endParaRPr lang="fa-IR" dirty="0">
                <a:solidFill>
                  <a:srgbClr val="FFFF00"/>
                </a:solidFill>
                <a:cs typeface="B Yekan" pitchFamily="2" charset="-78"/>
              </a:endParaRPr>
            </a:p>
          </p:txBody>
        </p:sp>
      </p:grpSp>
      <p:graphicFrame>
        <p:nvGraphicFramePr>
          <p:cNvPr id="36" name="Diagram 35"/>
          <p:cNvGraphicFramePr/>
          <p:nvPr/>
        </p:nvGraphicFramePr>
        <p:xfrm>
          <a:off x="1285852" y="928670"/>
          <a:ext cx="6929486" cy="4100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10"/>
          <p:cNvGrpSpPr>
            <a:grpSpLocks/>
          </p:cNvGrpSpPr>
          <p:nvPr/>
        </p:nvGrpSpPr>
        <p:grpSpPr bwMode="auto">
          <a:xfrm>
            <a:off x="214313" y="6215063"/>
            <a:ext cx="1900237" cy="360362"/>
            <a:chOff x="214282" y="6215082"/>
            <a:chExt cx="1900132" cy="360000"/>
          </a:xfrm>
        </p:grpSpPr>
        <p:sp>
          <p:nvSpPr>
            <p:cNvPr id="12" name="Action Button: Forward or Next 11">
              <a:hlinkClick r:id="" action="ppaction://hlinkshowjump?jump=nextslide" highlightClick="1">
                <a:snd r:embed="rId2" name="click.wav"/>
              </a:hlinkClick>
            </p:cNvPr>
            <p:cNvSpPr/>
            <p:nvPr/>
          </p:nvSpPr>
          <p:spPr>
            <a:xfrm>
              <a:off x="1214352" y="6215082"/>
              <a:ext cx="900062" cy="360000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a-IR" dirty="0">
                  <a:solidFill>
                    <a:srgbClr val="FFFF00"/>
                  </a:solidFill>
                  <a:cs typeface="B Yekan" pitchFamily="2" charset="-78"/>
                </a:rPr>
                <a:t>پایان</a:t>
              </a:r>
              <a:endParaRPr lang="fa-IR" dirty="0">
                <a:solidFill>
                  <a:srgbClr val="FFFF00"/>
                </a:solidFill>
                <a:cs typeface="B Yekan" pitchFamily="2" charset="-78"/>
              </a:endParaRPr>
            </a:p>
          </p:txBody>
        </p:sp>
        <p:sp>
          <p:nvSpPr>
            <p:cNvPr id="13" name="Action Button: Back or Previous 12">
              <a:hlinkClick r:id="" action="ppaction://hlinkshowjump?jump=previousslide" highlightClick="1">
                <a:snd r:embed="rId2" name="click.wav"/>
              </a:hlinkClick>
            </p:cNvPr>
            <p:cNvSpPr/>
            <p:nvPr/>
          </p:nvSpPr>
          <p:spPr>
            <a:xfrm>
              <a:off x="214282" y="6215082"/>
              <a:ext cx="900062" cy="360000"/>
            </a:xfrm>
            <a:prstGeom prst="actionButtonBackPrevio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a-IR" dirty="0">
                  <a:solidFill>
                    <a:srgbClr val="FFFF00"/>
                  </a:solidFill>
                  <a:cs typeface="B Yekan" pitchFamily="2" charset="-78"/>
                </a:rPr>
                <a:t>برگشت</a:t>
              </a:r>
              <a:endParaRPr lang="fa-IR" dirty="0">
                <a:solidFill>
                  <a:srgbClr val="FFFF00"/>
                </a:solidFill>
                <a:cs typeface="B Yekan" pitchFamily="2" charset="-78"/>
              </a:endParaRPr>
            </a:p>
          </p:txBody>
        </p:sp>
      </p:grpSp>
      <p:sp>
        <p:nvSpPr>
          <p:cNvPr id="23555" name="Freeform 2"/>
          <p:cNvSpPr>
            <a:spLocks/>
          </p:cNvSpPr>
          <p:nvPr/>
        </p:nvSpPr>
        <p:spPr bwMode="auto">
          <a:xfrm>
            <a:off x="4786313" y="3214688"/>
            <a:ext cx="715962" cy="620712"/>
          </a:xfrm>
          <a:custGeom>
            <a:avLst/>
            <a:gdLst>
              <a:gd name="T0" fmla="*/ 491 w 2480"/>
              <a:gd name="T1" fmla="*/ 2652 h 2771"/>
              <a:gd name="T2" fmla="*/ 395 w 2480"/>
              <a:gd name="T3" fmla="*/ 2580 h 2771"/>
              <a:gd name="T4" fmla="*/ 287 w 2480"/>
              <a:gd name="T5" fmla="*/ 2532 h 2771"/>
              <a:gd name="T6" fmla="*/ 95 w 2480"/>
              <a:gd name="T7" fmla="*/ 2364 h 2771"/>
              <a:gd name="T8" fmla="*/ 23 w 2480"/>
              <a:gd name="T9" fmla="*/ 2256 h 2771"/>
              <a:gd name="T10" fmla="*/ 71 w 2480"/>
              <a:gd name="T11" fmla="*/ 2232 h 2771"/>
              <a:gd name="T12" fmla="*/ 419 w 2480"/>
              <a:gd name="T13" fmla="*/ 2244 h 2771"/>
              <a:gd name="T14" fmla="*/ 419 w 2480"/>
              <a:gd name="T15" fmla="*/ 2172 h 2771"/>
              <a:gd name="T16" fmla="*/ 311 w 2480"/>
              <a:gd name="T17" fmla="*/ 1932 h 2771"/>
              <a:gd name="T18" fmla="*/ 119 w 2480"/>
              <a:gd name="T19" fmla="*/ 1728 h 2771"/>
              <a:gd name="T20" fmla="*/ 35 w 2480"/>
              <a:gd name="T21" fmla="*/ 1548 h 2771"/>
              <a:gd name="T22" fmla="*/ 23 w 2480"/>
              <a:gd name="T23" fmla="*/ 1380 h 2771"/>
              <a:gd name="T24" fmla="*/ 167 w 2480"/>
              <a:gd name="T25" fmla="*/ 1464 h 2771"/>
              <a:gd name="T26" fmla="*/ 431 w 2480"/>
              <a:gd name="T27" fmla="*/ 1584 h 2771"/>
              <a:gd name="T28" fmla="*/ 563 w 2480"/>
              <a:gd name="T29" fmla="*/ 1512 h 2771"/>
              <a:gd name="T30" fmla="*/ 467 w 2480"/>
              <a:gd name="T31" fmla="*/ 1308 h 2771"/>
              <a:gd name="T32" fmla="*/ 479 w 2480"/>
              <a:gd name="T33" fmla="*/ 480 h 2771"/>
              <a:gd name="T34" fmla="*/ 719 w 2480"/>
              <a:gd name="T35" fmla="*/ 792 h 2771"/>
              <a:gd name="T36" fmla="*/ 911 w 2480"/>
              <a:gd name="T37" fmla="*/ 984 h 2771"/>
              <a:gd name="T38" fmla="*/ 1007 w 2480"/>
              <a:gd name="T39" fmla="*/ 1116 h 2771"/>
              <a:gd name="T40" fmla="*/ 1115 w 2480"/>
              <a:gd name="T41" fmla="*/ 864 h 2771"/>
              <a:gd name="T42" fmla="*/ 1223 w 2480"/>
              <a:gd name="T43" fmla="*/ 468 h 2771"/>
              <a:gd name="T44" fmla="*/ 1271 w 2480"/>
              <a:gd name="T45" fmla="*/ 312 h 2771"/>
              <a:gd name="T46" fmla="*/ 1307 w 2480"/>
              <a:gd name="T47" fmla="*/ 12 h 2771"/>
              <a:gd name="T48" fmla="*/ 1391 w 2480"/>
              <a:gd name="T49" fmla="*/ 96 h 2771"/>
              <a:gd name="T50" fmla="*/ 1679 w 2480"/>
              <a:gd name="T51" fmla="*/ 516 h 2771"/>
              <a:gd name="T52" fmla="*/ 1787 w 2480"/>
              <a:gd name="T53" fmla="*/ 996 h 2771"/>
              <a:gd name="T54" fmla="*/ 1787 w 2480"/>
              <a:gd name="T55" fmla="*/ 1116 h 2771"/>
              <a:gd name="T56" fmla="*/ 1847 w 2480"/>
              <a:gd name="T57" fmla="*/ 1188 h 2771"/>
              <a:gd name="T58" fmla="*/ 1955 w 2480"/>
              <a:gd name="T59" fmla="*/ 1044 h 2771"/>
              <a:gd name="T60" fmla="*/ 2063 w 2480"/>
              <a:gd name="T61" fmla="*/ 1104 h 2771"/>
              <a:gd name="T62" fmla="*/ 2147 w 2480"/>
              <a:gd name="T63" fmla="*/ 1404 h 2771"/>
              <a:gd name="T64" fmla="*/ 2099 w 2480"/>
              <a:gd name="T65" fmla="*/ 1812 h 2771"/>
              <a:gd name="T66" fmla="*/ 1979 w 2480"/>
              <a:gd name="T67" fmla="*/ 2100 h 2771"/>
              <a:gd name="T68" fmla="*/ 2087 w 2480"/>
              <a:gd name="T69" fmla="*/ 2052 h 2771"/>
              <a:gd name="T70" fmla="*/ 2243 w 2480"/>
              <a:gd name="T71" fmla="*/ 1836 h 2771"/>
              <a:gd name="T72" fmla="*/ 2339 w 2480"/>
              <a:gd name="T73" fmla="*/ 1644 h 2771"/>
              <a:gd name="T74" fmla="*/ 2435 w 2480"/>
              <a:gd name="T75" fmla="*/ 1380 h 2771"/>
              <a:gd name="T76" fmla="*/ 2363 w 2480"/>
              <a:gd name="T77" fmla="*/ 1908 h 2771"/>
              <a:gd name="T78" fmla="*/ 2315 w 2480"/>
              <a:gd name="T79" fmla="*/ 2040 h 2771"/>
              <a:gd name="T80" fmla="*/ 2255 w 2480"/>
              <a:gd name="T81" fmla="*/ 2160 h 2771"/>
              <a:gd name="T82" fmla="*/ 2111 w 2480"/>
              <a:gd name="T83" fmla="*/ 2400 h 2771"/>
              <a:gd name="T84" fmla="*/ 2051 w 2480"/>
              <a:gd name="T85" fmla="*/ 2472 h 2771"/>
              <a:gd name="T86" fmla="*/ 1811 w 2480"/>
              <a:gd name="T87" fmla="*/ 2616 h 2771"/>
              <a:gd name="T88" fmla="*/ 1487 w 2480"/>
              <a:gd name="T89" fmla="*/ 2688 h 2771"/>
              <a:gd name="T90" fmla="*/ 1571 w 2480"/>
              <a:gd name="T91" fmla="*/ 2520 h 2771"/>
              <a:gd name="T92" fmla="*/ 1595 w 2480"/>
              <a:gd name="T93" fmla="*/ 2460 h 2771"/>
              <a:gd name="T94" fmla="*/ 1571 w 2480"/>
              <a:gd name="T95" fmla="*/ 2340 h 2771"/>
              <a:gd name="T96" fmla="*/ 1583 w 2480"/>
              <a:gd name="T97" fmla="*/ 2004 h 2771"/>
              <a:gd name="T98" fmla="*/ 1631 w 2480"/>
              <a:gd name="T99" fmla="*/ 1884 h 2771"/>
              <a:gd name="T100" fmla="*/ 1451 w 2480"/>
              <a:gd name="T101" fmla="*/ 1980 h 2771"/>
              <a:gd name="T102" fmla="*/ 1175 w 2480"/>
              <a:gd name="T103" fmla="*/ 1608 h 2771"/>
              <a:gd name="T104" fmla="*/ 1007 w 2480"/>
              <a:gd name="T105" fmla="*/ 2124 h 2771"/>
              <a:gd name="T106" fmla="*/ 851 w 2480"/>
              <a:gd name="T107" fmla="*/ 1968 h 2771"/>
              <a:gd name="T108" fmla="*/ 887 w 2480"/>
              <a:gd name="T109" fmla="*/ 2484 h 2771"/>
              <a:gd name="T110" fmla="*/ 875 w 2480"/>
              <a:gd name="T111" fmla="*/ 2676 h 2771"/>
              <a:gd name="T112" fmla="*/ 983 w 2480"/>
              <a:gd name="T113" fmla="*/ 2736 h 2771"/>
              <a:gd name="T114" fmla="*/ 887 w 2480"/>
              <a:gd name="T115" fmla="*/ 2724 h 2771"/>
              <a:gd name="T116" fmla="*/ 551 w 2480"/>
              <a:gd name="T117" fmla="*/ 2712 h 2771"/>
              <a:gd name="T118" fmla="*/ 563 w 2480"/>
              <a:gd name="T119" fmla="*/ 2712 h 277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480" h="2771">
                <a:moveTo>
                  <a:pt x="563" y="2712"/>
                </a:moveTo>
                <a:cubicBezTo>
                  <a:pt x="541" y="2690"/>
                  <a:pt x="513" y="2674"/>
                  <a:pt x="491" y="2652"/>
                </a:cubicBezTo>
                <a:cubicBezTo>
                  <a:pt x="443" y="2604"/>
                  <a:pt x="495" y="2624"/>
                  <a:pt x="431" y="2592"/>
                </a:cubicBezTo>
                <a:cubicBezTo>
                  <a:pt x="420" y="2586"/>
                  <a:pt x="406" y="2586"/>
                  <a:pt x="395" y="2580"/>
                </a:cubicBezTo>
                <a:cubicBezTo>
                  <a:pt x="382" y="2574"/>
                  <a:pt x="372" y="2562"/>
                  <a:pt x="359" y="2556"/>
                </a:cubicBezTo>
                <a:cubicBezTo>
                  <a:pt x="336" y="2546"/>
                  <a:pt x="287" y="2532"/>
                  <a:pt x="287" y="2532"/>
                </a:cubicBezTo>
                <a:cubicBezTo>
                  <a:pt x="158" y="2403"/>
                  <a:pt x="357" y="2599"/>
                  <a:pt x="203" y="2460"/>
                </a:cubicBezTo>
                <a:cubicBezTo>
                  <a:pt x="86" y="2354"/>
                  <a:pt x="174" y="2417"/>
                  <a:pt x="95" y="2364"/>
                </a:cubicBezTo>
                <a:cubicBezTo>
                  <a:pt x="79" y="2340"/>
                  <a:pt x="63" y="2316"/>
                  <a:pt x="47" y="2292"/>
                </a:cubicBezTo>
                <a:cubicBezTo>
                  <a:pt x="39" y="2280"/>
                  <a:pt x="31" y="2268"/>
                  <a:pt x="23" y="2256"/>
                </a:cubicBezTo>
                <a:cubicBezTo>
                  <a:pt x="16" y="2245"/>
                  <a:pt x="0" y="2226"/>
                  <a:pt x="11" y="2220"/>
                </a:cubicBezTo>
                <a:cubicBezTo>
                  <a:pt x="29" y="2211"/>
                  <a:pt x="51" y="2228"/>
                  <a:pt x="71" y="2232"/>
                </a:cubicBezTo>
                <a:cubicBezTo>
                  <a:pt x="143" y="2245"/>
                  <a:pt x="217" y="2257"/>
                  <a:pt x="287" y="2280"/>
                </a:cubicBezTo>
                <a:cubicBezTo>
                  <a:pt x="331" y="2268"/>
                  <a:pt x="380" y="2267"/>
                  <a:pt x="419" y="2244"/>
                </a:cubicBezTo>
                <a:cubicBezTo>
                  <a:pt x="430" y="2237"/>
                  <a:pt x="407" y="2221"/>
                  <a:pt x="407" y="2208"/>
                </a:cubicBezTo>
                <a:cubicBezTo>
                  <a:pt x="407" y="2195"/>
                  <a:pt x="413" y="2183"/>
                  <a:pt x="419" y="2172"/>
                </a:cubicBezTo>
                <a:cubicBezTo>
                  <a:pt x="436" y="2142"/>
                  <a:pt x="460" y="2117"/>
                  <a:pt x="479" y="2088"/>
                </a:cubicBezTo>
                <a:cubicBezTo>
                  <a:pt x="415" y="2046"/>
                  <a:pt x="376" y="1975"/>
                  <a:pt x="311" y="1932"/>
                </a:cubicBezTo>
                <a:cubicBezTo>
                  <a:pt x="256" y="1895"/>
                  <a:pt x="220" y="1849"/>
                  <a:pt x="179" y="1800"/>
                </a:cubicBezTo>
                <a:cubicBezTo>
                  <a:pt x="152" y="1768"/>
                  <a:pt x="136" y="1766"/>
                  <a:pt x="119" y="1728"/>
                </a:cubicBezTo>
                <a:cubicBezTo>
                  <a:pt x="119" y="1728"/>
                  <a:pt x="89" y="1638"/>
                  <a:pt x="83" y="1620"/>
                </a:cubicBezTo>
                <a:cubicBezTo>
                  <a:pt x="74" y="1593"/>
                  <a:pt x="51" y="1572"/>
                  <a:pt x="35" y="1548"/>
                </a:cubicBezTo>
                <a:cubicBezTo>
                  <a:pt x="27" y="1536"/>
                  <a:pt x="11" y="1512"/>
                  <a:pt x="11" y="1512"/>
                </a:cubicBezTo>
                <a:cubicBezTo>
                  <a:pt x="15" y="1468"/>
                  <a:pt x="7" y="1421"/>
                  <a:pt x="23" y="1380"/>
                </a:cubicBezTo>
                <a:cubicBezTo>
                  <a:pt x="28" y="1368"/>
                  <a:pt x="48" y="1386"/>
                  <a:pt x="59" y="1392"/>
                </a:cubicBezTo>
                <a:cubicBezTo>
                  <a:pt x="97" y="1413"/>
                  <a:pt x="131" y="1440"/>
                  <a:pt x="167" y="1464"/>
                </a:cubicBezTo>
                <a:cubicBezTo>
                  <a:pt x="209" y="1492"/>
                  <a:pt x="254" y="1502"/>
                  <a:pt x="299" y="1524"/>
                </a:cubicBezTo>
                <a:cubicBezTo>
                  <a:pt x="346" y="1547"/>
                  <a:pt x="379" y="1571"/>
                  <a:pt x="431" y="1584"/>
                </a:cubicBezTo>
                <a:cubicBezTo>
                  <a:pt x="440" y="1583"/>
                  <a:pt x="544" y="1567"/>
                  <a:pt x="551" y="1560"/>
                </a:cubicBezTo>
                <a:cubicBezTo>
                  <a:pt x="563" y="1548"/>
                  <a:pt x="559" y="1528"/>
                  <a:pt x="563" y="1512"/>
                </a:cubicBezTo>
                <a:cubicBezTo>
                  <a:pt x="545" y="1458"/>
                  <a:pt x="564" y="1395"/>
                  <a:pt x="539" y="1344"/>
                </a:cubicBezTo>
                <a:cubicBezTo>
                  <a:pt x="527" y="1320"/>
                  <a:pt x="491" y="1320"/>
                  <a:pt x="467" y="1308"/>
                </a:cubicBezTo>
                <a:cubicBezTo>
                  <a:pt x="450" y="1258"/>
                  <a:pt x="443" y="1212"/>
                  <a:pt x="419" y="1164"/>
                </a:cubicBezTo>
                <a:cubicBezTo>
                  <a:pt x="426" y="948"/>
                  <a:pt x="408" y="693"/>
                  <a:pt x="479" y="480"/>
                </a:cubicBezTo>
                <a:cubicBezTo>
                  <a:pt x="570" y="510"/>
                  <a:pt x="531" y="547"/>
                  <a:pt x="575" y="612"/>
                </a:cubicBezTo>
                <a:cubicBezTo>
                  <a:pt x="626" y="689"/>
                  <a:pt x="653" y="726"/>
                  <a:pt x="719" y="792"/>
                </a:cubicBezTo>
                <a:cubicBezTo>
                  <a:pt x="747" y="820"/>
                  <a:pt x="743" y="843"/>
                  <a:pt x="767" y="876"/>
                </a:cubicBezTo>
                <a:cubicBezTo>
                  <a:pt x="793" y="913"/>
                  <a:pt x="869" y="970"/>
                  <a:pt x="911" y="984"/>
                </a:cubicBezTo>
                <a:cubicBezTo>
                  <a:pt x="967" y="1068"/>
                  <a:pt x="935" y="1040"/>
                  <a:pt x="995" y="1080"/>
                </a:cubicBezTo>
                <a:cubicBezTo>
                  <a:pt x="999" y="1092"/>
                  <a:pt x="995" y="1113"/>
                  <a:pt x="1007" y="1116"/>
                </a:cubicBezTo>
                <a:cubicBezTo>
                  <a:pt x="1040" y="1124"/>
                  <a:pt x="1050" y="1071"/>
                  <a:pt x="1055" y="1056"/>
                </a:cubicBezTo>
                <a:cubicBezTo>
                  <a:pt x="1066" y="971"/>
                  <a:pt x="1055" y="924"/>
                  <a:pt x="1115" y="864"/>
                </a:cubicBezTo>
                <a:cubicBezTo>
                  <a:pt x="1122" y="812"/>
                  <a:pt x="1127" y="636"/>
                  <a:pt x="1163" y="564"/>
                </a:cubicBezTo>
                <a:cubicBezTo>
                  <a:pt x="1180" y="530"/>
                  <a:pt x="1223" y="468"/>
                  <a:pt x="1223" y="468"/>
                </a:cubicBezTo>
                <a:cubicBezTo>
                  <a:pt x="1227" y="437"/>
                  <a:pt x="1230" y="382"/>
                  <a:pt x="1247" y="348"/>
                </a:cubicBezTo>
                <a:cubicBezTo>
                  <a:pt x="1253" y="335"/>
                  <a:pt x="1265" y="325"/>
                  <a:pt x="1271" y="312"/>
                </a:cubicBezTo>
                <a:cubicBezTo>
                  <a:pt x="1281" y="289"/>
                  <a:pt x="1295" y="240"/>
                  <a:pt x="1295" y="240"/>
                </a:cubicBezTo>
                <a:cubicBezTo>
                  <a:pt x="1299" y="164"/>
                  <a:pt x="1290" y="86"/>
                  <a:pt x="1307" y="12"/>
                </a:cubicBezTo>
                <a:cubicBezTo>
                  <a:pt x="1310" y="0"/>
                  <a:pt x="1334" y="15"/>
                  <a:pt x="1343" y="24"/>
                </a:cubicBezTo>
                <a:cubicBezTo>
                  <a:pt x="1363" y="44"/>
                  <a:pt x="1375" y="72"/>
                  <a:pt x="1391" y="96"/>
                </a:cubicBezTo>
                <a:cubicBezTo>
                  <a:pt x="1426" y="148"/>
                  <a:pt x="1489" y="189"/>
                  <a:pt x="1523" y="240"/>
                </a:cubicBezTo>
                <a:cubicBezTo>
                  <a:pt x="1592" y="344"/>
                  <a:pt x="1623" y="405"/>
                  <a:pt x="1679" y="516"/>
                </a:cubicBezTo>
                <a:cubicBezTo>
                  <a:pt x="1705" y="569"/>
                  <a:pt x="1712" y="649"/>
                  <a:pt x="1727" y="708"/>
                </a:cubicBezTo>
                <a:cubicBezTo>
                  <a:pt x="1735" y="809"/>
                  <a:pt x="1729" y="910"/>
                  <a:pt x="1787" y="996"/>
                </a:cubicBezTo>
                <a:cubicBezTo>
                  <a:pt x="1791" y="1012"/>
                  <a:pt x="1799" y="1028"/>
                  <a:pt x="1799" y="1044"/>
                </a:cubicBezTo>
                <a:cubicBezTo>
                  <a:pt x="1799" y="1068"/>
                  <a:pt x="1782" y="1092"/>
                  <a:pt x="1787" y="1116"/>
                </a:cubicBezTo>
                <a:cubicBezTo>
                  <a:pt x="1791" y="1133"/>
                  <a:pt x="1811" y="1140"/>
                  <a:pt x="1823" y="1152"/>
                </a:cubicBezTo>
                <a:cubicBezTo>
                  <a:pt x="1846" y="1291"/>
                  <a:pt x="1823" y="1219"/>
                  <a:pt x="1847" y="1188"/>
                </a:cubicBezTo>
                <a:cubicBezTo>
                  <a:pt x="1856" y="1177"/>
                  <a:pt x="1871" y="1172"/>
                  <a:pt x="1883" y="1164"/>
                </a:cubicBezTo>
                <a:cubicBezTo>
                  <a:pt x="1898" y="1119"/>
                  <a:pt x="1923" y="1080"/>
                  <a:pt x="1955" y="1044"/>
                </a:cubicBezTo>
                <a:cubicBezTo>
                  <a:pt x="1978" y="1019"/>
                  <a:pt x="2027" y="972"/>
                  <a:pt x="2027" y="972"/>
                </a:cubicBezTo>
                <a:cubicBezTo>
                  <a:pt x="2074" y="1066"/>
                  <a:pt x="2032" y="969"/>
                  <a:pt x="2063" y="1104"/>
                </a:cubicBezTo>
                <a:cubicBezTo>
                  <a:pt x="2076" y="1160"/>
                  <a:pt x="2102" y="1219"/>
                  <a:pt x="2123" y="1272"/>
                </a:cubicBezTo>
                <a:cubicBezTo>
                  <a:pt x="2131" y="1331"/>
                  <a:pt x="2132" y="1353"/>
                  <a:pt x="2147" y="1404"/>
                </a:cubicBezTo>
                <a:cubicBezTo>
                  <a:pt x="2154" y="1428"/>
                  <a:pt x="2171" y="1476"/>
                  <a:pt x="2171" y="1476"/>
                </a:cubicBezTo>
                <a:cubicBezTo>
                  <a:pt x="2134" y="1588"/>
                  <a:pt x="2166" y="1712"/>
                  <a:pt x="2099" y="1812"/>
                </a:cubicBezTo>
                <a:cubicBezTo>
                  <a:pt x="2087" y="1859"/>
                  <a:pt x="2075" y="1914"/>
                  <a:pt x="2051" y="1956"/>
                </a:cubicBezTo>
                <a:cubicBezTo>
                  <a:pt x="1973" y="2096"/>
                  <a:pt x="2026" y="1960"/>
                  <a:pt x="1979" y="2100"/>
                </a:cubicBezTo>
                <a:cubicBezTo>
                  <a:pt x="1974" y="2116"/>
                  <a:pt x="1999" y="2071"/>
                  <a:pt x="2015" y="2064"/>
                </a:cubicBezTo>
                <a:cubicBezTo>
                  <a:pt x="2037" y="2054"/>
                  <a:pt x="2063" y="2056"/>
                  <a:pt x="2087" y="2052"/>
                </a:cubicBezTo>
                <a:cubicBezTo>
                  <a:pt x="2124" y="1996"/>
                  <a:pt x="2123" y="1960"/>
                  <a:pt x="2183" y="1920"/>
                </a:cubicBezTo>
                <a:cubicBezTo>
                  <a:pt x="2207" y="1849"/>
                  <a:pt x="2178" y="1917"/>
                  <a:pt x="2243" y="1836"/>
                </a:cubicBezTo>
                <a:cubicBezTo>
                  <a:pt x="2261" y="1813"/>
                  <a:pt x="2275" y="1788"/>
                  <a:pt x="2291" y="1764"/>
                </a:cubicBezTo>
                <a:cubicBezTo>
                  <a:pt x="2313" y="1730"/>
                  <a:pt x="2321" y="1680"/>
                  <a:pt x="2339" y="1644"/>
                </a:cubicBezTo>
                <a:cubicBezTo>
                  <a:pt x="2396" y="1530"/>
                  <a:pt x="2325" y="1722"/>
                  <a:pt x="2387" y="1536"/>
                </a:cubicBezTo>
                <a:cubicBezTo>
                  <a:pt x="2404" y="1484"/>
                  <a:pt x="2418" y="1432"/>
                  <a:pt x="2435" y="1380"/>
                </a:cubicBezTo>
                <a:cubicBezTo>
                  <a:pt x="2439" y="1368"/>
                  <a:pt x="2447" y="1344"/>
                  <a:pt x="2447" y="1344"/>
                </a:cubicBezTo>
                <a:cubicBezTo>
                  <a:pt x="2440" y="1569"/>
                  <a:pt x="2480" y="1733"/>
                  <a:pt x="2363" y="1908"/>
                </a:cubicBezTo>
                <a:cubicBezTo>
                  <a:pt x="2329" y="2046"/>
                  <a:pt x="2377" y="1876"/>
                  <a:pt x="2327" y="1992"/>
                </a:cubicBezTo>
                <a:cubicBezTo>
                  <a:pt x="2321" y="2007"/>
                  <a:pt x="2321" y="2025"/>
                  <a:pt x="2315" y="2040"/>
                </a:cubicBezTo>
                <a:cubicBezTo>
                  <a:pt x="2309" y="2053"/>
                  <a:pt x="2298" y="2063"/>
                  <a:pt x="2291" y="2076"/>
                </a:cubicBezTo>
                <a:cubicBezTo>
                  <a:pt x="2276" y="2102"/>
                  <a:pt x="2270" y="2134"/>
                  <a:pt x="2255" y="2160"/>
                </a:cubicBezTo>
                <a:cubicBezTo>
                  <a:pt x="2223" y="2216"/>
                  <a:pt x="2183" y="2274"/>
                  <a:pt x="2147" y="2328"/>
                </a:cubicBezTo>
                <a:cubicBezTo>
                  <a:pt x="2132" y="2350"/>
                  <a:pt x="2126" y="2378"/>
                  <a:pt x="2111" y="2400"/>
                </a:cubicBezTo>
                <a:cubicBezTo>
                  <a:pt x="2102" y="2414"/>
                  <a:pt x="2086" y="2423"/>
                  <a:pt x="2075" y="2436"/>
                </a:cubicBezTo>
                <a:cubicBezTo>
                  <a:pt x="2066" y="2447"/>
                  <a:pt x="2063" y="2464"/>
                  <a:pt x="2051" y="2472"/>
                </a:cubicBezTo>
                <a:cubicBezTo>
                  <a:pt x="2037" y="2481"/>
                  <a:pt x="2019" y="2480"/>
                  <a:pt x="2003" y="2484"/>
                </a:cubicBezTo>
                <a:cubicBezTo>
                  <a:pt x="1946" y="2522"/>
                  <a:pt x="1870" y="2596"/>
                  <a:pt x="1811" y="2616"/>
                </a:cubicBezTo>
                <a:cubicBezTo>
                  <a:pt x="1768" y="2659"/>
                  <a:pt x="1675" y="2741"/>
                  <a:pt x="1619" y="2760"/>
                </a:cubicBezTo>
                <a:cubicBezTo>
                  <a:pt x="1547" y="2750"/>
                  <a:pt x="1510" y="2757"/>
                  <a:pt x="1487" y="2688"/>
                </a:cubicBezTo>
                <a:cubicBezTo>
                  <a:pt x="1489" y="2679"/>
                  <a:pt x="1500" y="2608"/>
                  <a:pt x="1511" y="2592"/>
                </a:cubicBezTo>
                <a:cubicBezTo>
                  <a:pt x="1528" y="2566"/>
                  <a:pt x="1554" y="2546"/>
                  <a:pt x="1571" y="2520"/>
                </a:cubicBezTo>
                <a:cubicBezTo>
                  <a:pt x="1567" y="2508"/>
                  <a:pt x="1554" y="2496"/>
                  <a:pt x="1559" y="2484"/>
                </a:cubicBezTo>
                <a:cubicBezTo>
                  <a:pt x="1564" y="2471"/>
                  <a:pt x="1584" y="2470"/>
                  <a:pt x="1595" y="2460"/>
                </a:cubicBezTo>
                <a:cubicBezTo>
                  <a:pt x="1646" y="2414"/>
                  <a:pt x="1683" y="2365"/>
                  <a:pt x="1739" y="2328"/>
                </a:cubicBezTo>
                <a:cubicBezTo>
                  <a:pt x="1683" y="2309"/>
                  <a:pt x="1629" y="2330"/>
                  <a:pt x="1571" y="2340"/>
                </a:cubicBezTo>
                <a:cubicBezTo>
                  <a:pt x="1508" y="2319"/>
                  <a:pt x="1520" y="2304"/>
                  <a:pt x="1535" y="2244"/>
                </a:cubicBezTo>
                <a:cubicBezTo>
                  <a:pt x="1545" y="2127"/>
                  <a:pt x="1546" y="2098"/>
                  <a:pt x="1583" y="2004"/>
                </a:cubicBezTo>
                <a:cubicBezTo>
                  <a:pt x="1592" y="1981"/>
                  <a:pt x="1596" y="1955"/>
                  <a:pt x="1607" y="1932"/>
                </a:cubicBezTo>
                <a:cubicBezTo>
                  <a:pt x="1615" y="1916"/>
                  <a:pt x="1644" y="1897"/>
                  <a:pt x="1631" y="1884"/>
                </a:cubicBezTo>
                <a:cubicBezTo>
                  <a:pt x="1625" y="1878"/>
                  <a:pt x="1554" y="1928"/>
                  <a:pt x="1547" y="1932"/>
                </a:cubicBezTo>
                <a:cubicBezTo>
                  <a:pt x="1514" y="1981"/>
                  <a:pt x="1511" y="2000"/>
                  <a:pt x="1451" y="1980"/>
                </a:cubicBezTo>
                <a:cubicBezTo>
                  <a:pt x="1406" y="1935"/>
                  <a:pt x="1373" y="1883"/>
                  <a:pt x="1331" y="1836"/>
                </a:cubicBezTo>
                <a:cubicBezTo>
                  <a:pt x="1264" y="1761"/>
                  <a:pt x="1208" y="1706"/>
                  <a:pt x="1175" y="1608"/>
                </a:cubicBezTo>
                <a:cubicBezTo>
                  <a:pt x="1168" y="1910"/>
                  <a:pt x="1200" y="2014"/>
                  <a:pt x="1127" y="2232"/>
                </a:cubicBezTo>
                <a:cubicBezTo>
                  <a:pt x="1089" y="2194"/>
                  <a:pt x="1045" y="2162"/>
                  <a:pt x="1007" y="2124"/>
                </a:cubicBezTo>
                <a:cubicBezTo>
                  <a:pt x="939" y="2056"/>
                  <a:pt x="1038" y="2115"/>
                  <a:pt x="935" y="2064"/>
                </a:cubicBezTo>
                <a:cubicBezTo>
                  <a:pt x="918" y="2013"/>
                  <a:pt x="890" y="2007"/>
                  <a:pt x="851" y="1968"/>
                </a:cubicBezTo>
                <a:cubicBezTo>
                  <a:pt x="855" y="2116"/>
                  <a:pt x="853" y="2264"/>
                  <a:pt x="863" y="2412"/>
                </a:cubicBezTo>
                <a:cubicBezTo>
                  <a:pt x="865" y="2437"/>
                  <a:pt x="911" y="2492"/>
                  <a:pt x="887" y="2484"/>
                </a:cubicBezTo>
                <a:cubicBezTo>
                  <a:pt x="835" y="2467"/>
                  <a:pt x="783" y="2453"/>
                  <a:pt x="731" y="2436"/>
                </a:cubicBezTo>
                <a:cubicBezTo>
                  <a:pt x="686" y="2571"/>
                  <a:pt x="774" y="2626"/>
                  <a:pt x="875" y="2676"/>
                </a:cubicBezTo>
                <a:cubicBezTo>
                  <a:pt x="886" y="2682"/>
                  <a:pt x="900" y="2682"/>
                  <a:pt x="911" y="2688"/>
                </a:cubicBezTo>
                <a:cubicBezTo>
                  <a:pt x="936" y="2702"/>
                  <a:pt x="983" y="2736"/>
                  <a:pt x="983" y="2736"/>
                </a:cubicBezTo>
                <a:cubicBezTo>
                  <a:pt x="878" y="2771"/>
                  <a:pt x="1008" y="2741"/>
                  <a:pt x="935" y="2712"/>
                </a:cubicBezTo>
                <a:cubicBezTo>
                  <a:pt x="920" y="2706"/>
                  <a:pt x="903" y="2719"/>
                  <a:pt x="887" y="2724"/>
                </a:cubicBezTo>
                <a:cubicBezTo>
                  <a:pt x="804" y="2748"/>
                  <a:pt x="909" y="2726"/>
                  <a:pt x="779" y="2748"/>
                </a:cubicBezTo>
                <a:cubicBezTo>
                  <a:pt x="700" y="2738"/>
                  <a:pt x="630" y="2722"/>
                  <a:pt x="551" y="2712"/>
                </a:cubicBezTo>
                <a:cubicBezTo>
                  <a:pt x="551" y="2712"/>
                  <a:pt x="487" y="2724"/>
                  <a:pt x="503" y="2724"/>
                </a:cubicBezTo>
                <a:cubicBezTo>
                  <a:pt x="523" y="2724"/>
                  <a:pt x="543" y="2716"/>
                  <a:pt x="563" y="2712"/>
                </a:cubicBezTo>
                <a:close/>
              </a:path>
            </a:pathLst>
          </a:cu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grpSp>
        <p:nvGrpSpPr>
          <p:cNvPr id="23556" name="Group 3"/>
          <p:cNvGrpSpPr>
            <a:grpSpLocks/>
          </p:cNvGrpSpPr>
          <p:nvPr/>
        </p:nvGrpSpPr>
        <p:grpSpPr bwMode="auto">
          <a:xfrm>
            <a:off x="2071688" y="2714625"/>
            <a:ext cx="719137" cy="1414463"/>
            <a:chOff x="5452" y="8230"/>
            <a:chExt cx="1450" cy="3221"/>
          </a:xfrm>
        </p:grpSpPr>
        <p:cxnSp>
          <p:nvCxnSpPr>
            <p:cNvPr id="23562" name="AutoShape 4"/>
            <p:cNvCxnSpPr>
              <a:cxnSpLocks noChangeShapeType="1"/>
            </p:cNvCxnSpPr>
            <p:nvPr/>
          </p:nvCxnSpPr>
          <p:spPr bwMode="auto">
            <a:xfrm>
              <a:off x="6901" y="8230"/>
              <a:ext cx="1" cy="10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3563" name="Group 5"/>
            <p:cNvGrpSpPr>
              <a:grpSpLocks/>
            </p:cNvGrpSpPr>
            <p:nvPr/>
          </p:nvGrpSpPr>
          <p:grpSpPr bwMode="auto">
            <a:xfrm>
              <a:off x="5452" y="8230"/>
              <a:ext cx="1449" cy="3221"/>
              <a:chOff x="5452" y="8230"/>
              <a:chExt cx="1449" cy="3221"/>
            </a:xfrm>
          </p:grpSpPr>
          <p:grpSp>
            <p:nvGrpSpPr>
              <p:cNvPr id="23564" name="Group 6"/>
              <p:cNvGrpSpPr>
                <a:grpSpLocks/>
              </p:cNvGrpSpPr>
              <p:nvPr/>
            </p:nvGrpSpPr>
            <p:grpSpPr bwMode="auto">
              <a:xfrm>
                <a:off x="5452" y="8230"/>
                <a:ext cx="1449" cy="3221"/>
                <a:chOff x="5452" y="8230"/>
                <a:chExt cx="1449" cy="3221"/>
              </a:xfrm>
            </p:grpSpPr>
            <p:sp>
              <p:nvSpPr>
                <p:cNvPr id="23566" name="AutoShape 7"/>
                <p:cNvSpPr>
                  <a:spLocks noChangeArrowheads="1"/>
                </p:cNvSpPr>
                <p:nvPr/>
              </p:nvSpPr>
              <p:spPr bwMode="auto">
                <a:xfrm>
                  <a:off x="5452" y="8718"/>
                  <a:ext cx="1089" cy="273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2F2F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algn="r" rtl="1">
                    <a:defRPr>
                      <a:solidFill>
                        <a:schemeClr val="tx1"/>
                      </a:solidFill>
                      <a:latin typeface="Constantia" panose="02030602050306030303" pitchFamily="18" charset="0"/>
                      <a:ea typeface="Majalla UI"/>
                      <a:cs typeface="Majalla UI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Constantia" panose="02030602050306030303" pitchFamily="18" charset="0"/>
                      <a:ea typeface="Majalla UI"/>
                      <a:cs typeface="Majalla UI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Constantia" panose="02030602050306030303" pitchFamily="18" charset="0"/>
                      <a:ea typeface="Majalla UI"/>
                      <a:cs typeface="Majalla UI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Constantia" panose="02030602050306030303" pitchFamily="18" charset="0"/>
                      <a:ea typeface="Majalla UI"/>
                      <a:cs typeface="Majalla UI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Constantia" panose="02030602050306030303" pitchFamily="18" charset="0"/>
                      <a:ea typeface="Majalla UI"/>
                      <a:cs typeface="Majalla UI"/>
                    </a:defRPr>
                  </a:lvl5pPr>
                  <a:lvl6pPr marL="2514600" indent="-228600" algn="r" rtl="1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nstantia" panose="02030602050306030303" pitchFamily="18" charset="0"/>
                      <a:ea typeface="Majalla UI"/>
                      <a:cs typeface="Majalla UI"/>
                    </a:defRPr>
                  </a:lvl6pPr>
                  <a:lvl7pPr marL="2971800" indent="-228600" algn="r" rtl="1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nstantia" panose="02030602050306030303" pitchFamily="18" charset="0"/>
                      <a:ea typeface="Majalla UI"/>
                      <a:cs typeface="Majalla UI"/>
                    </a:defRPr>
                  </a:lvl7pPr>
                  <a:lvl8pPr marL="3429000" indent="-228600" algn="r" rtl="1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nstantia" panose="02030602050306030303" pitchFamily="18" charset="0"/>
                      <a:ea typeface="Majalla UI"/>
                      <a:cs typeface="Majalla UI"/>
                    </a:defRPr>
                  </a:lvl8pPr>
                  <a:lvl9pPr marL="3886200" indent="-228600" algn="r" rtl="1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nstantia" panose="02030602050306030303" pitchFamily="18" charset="0"/>
                      <a:ea typeface="Majalla UI"/>
                      <a:cs typeface="Majalla UI"/>
                    </a:defRPr>
                  </a:lvl9pPr>
                </a:lstStyle>
                <a:p>
                  <a:pPr algn="l" rtl="0" eaLnBrk="1" hangingPunct="1">
                    <a:spcAft>
                      <a:spcPts val="1000"/>
                    </a:spcAft>
                  </a:pPr>
                  <a:r>
                    <a:rPr lang="en-US" altLang="en-US">
                      <a:latin typeface="Calibri" panose="020F0502020204030204" pitchFamily="34" charset="0"/>
                      <a:cs typeface="Arial" panose="020B0604020202020204" pitchFamily="34" charset="0"/>
                    </a:rPr>
                    <a:t>O</a:t>
                  </a:r>
                  <a:r>
                    <a:rPr lang="en-US" altLang="en-US" sz="2600" baseline="-25000">
                      <a:latin typeface="Calibri" panose="020F0502020204030204" pitchFamily="34" charset="0"/>
                      <a:cs typeface="Arial" panose="020B0604020202020204" pitchFamily="34" charset="0"/>
                    </a:rPr>
                    <a:t>2</a:t>
                  </a:r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567" name="AutoShape 8"/>
                <p:cNvSpPr>
                  <a:spLocks noChangeArrowheads="1"/>
                </p:cNvSpPr>
                <p:nvPr/>
              </p:nvSpPr>
              <p:spPr bwMode="auto">
                <a:xfrm>
                  <a:off x="5821" y="8599"/>
                  <a:ext cx="296" cy="157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2F2F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algn="r" rtl="1">
                    <a:defRPr>
                      <a:solidFill>
                        <a:schemeClr val="tx1"/>
                      </a:solidFill>
                      <a:latin typeface="Constantia" panose="02030602050306030303" pitchFamily="18" charset="0"/>
                      <a:ea typeface="Majalla UI"/>
                      <a:cs typeface="Majalla UI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Constantia" panose="02030602050306030303" pitchFamily="18" charset="0"/>
                      <a:ea typeface="Majalla UI"/>
                      <a:cs typeface="Majalla UI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Constantia" panose="02030602050306030303" pitchFamily="18" charset="0"/>
                      <a:ea typeface="Majalla UI"/>
                      <a:cs typeface="Majalla UI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Constantia" panose="02030602050306030303" pitchFamily="18" charset="0"/>
                      <a:ea typeface="Majalla UI"/>
                      <a:cs typeface="Majalla UI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Constantia" panose="02030602050306030303" pitchFamily="18" charset="0"/>
                      <a:ea typeface="Majalla UI"/>
                      <a:cs typeface="Majalla UI"/>
                    </a:defRPr>
                  </a:lvl5pPr>
                  <a:lvl6pPr marL="2514600" indent="-228600" algn="r" rtl="1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nstantia" panose="02030602050306030303" pitchFamily="18" charset="0"/>
                      <a:ea typeface="Majalla UI"/>
                      <a:cs typeface="Majalla UI"/>
                    </a:defRPr>
                  </a:lvl6pPr>
                  <a:lvl7pPr marL="2971800" indent="-228600" algn="r" rtl="1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nstantia" panose="02030602050306030303" pitchFamily="18" charset="0"/>
                      <a:ea typeface="Majalla UI"/>
                      <a:cs typeface="Majalla UI"/>
                    </a:defRPr>
                  </a:lvl7pPr>
                  <a:lvl8pPr marL="3429000" indent="-228600" algn="r" rtl="1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nstantia" panose="02030602050306030303" pitchFamily="18" charset="0"/>
                      <a:ea typeface="Majalla UI"/>
                      <a:cs typeface="Majalla UI"/>
                    </a:defRPr>
                  </a:lvl8pPr>
                  <a:lvl9pPr marL="3886200" indent="-228600" algn="r" rtl="1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nstantia" panose="02030602050306030303" pitchFamily="18" charset="0"/>
                      <a:ea typeface="Majalla UI"/>
                      <a:cs typeface="Majalla UI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568" name="AutoShape 9"/>
                <p:cNvSpPr>
                  <a:spLocks noChangeArrowheads="1"/>
                </p:cNvSpPr>
                <p:nvPr/>
              </p:nvSpPr>
              <p:spPr bwMode="auto">
                <a:xfrm>
                  <a:off x="5720" y="8489"/>
                  <a:ext cx="738" cy="11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2F2F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algn="r" rtl="1">
                    <a:defRPr>
                      <a:solidFill>
                        <a:schemeClr val="tx1"/>
                      </a:solidFill>
                      <a:latin typeface="Constantia" panose="02030602050306030303" pitchFamily="18" charset="0"/>
                      <a:ea typeface="Majalla UI"/>
                      <a:cs typeface="Majalla UI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Constantia" panose="02030602050306030303" pitchFamily="18" charset="0"/>
                      <a:ea typeface="Majalla UI"/>
                      <a:cs typeface="Majalla UI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Constantia" panose="02030602050306030303" pitchFamily="18" charset="0"/>
                      <a:ea typeface="Majalla UI"/>
                      <a:cs typeface="Majalla UI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Constantia" panose="02030602050306030303" pitchFamily="18" charset="0"/>
                      <a:ea typeface="Majalla UI"/>
                      <a:cs typeface="Majalla UI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Constantia" panose="02030602050306030303" pitchFamily="18" charset="0"/>
                      <a:ea typeface="Majalla UI"/>
                      <a:cs typeface="Majalla UI"/>
                    </a:defRPr>
                  </a:lvl5pPr>
                  <a:lvl6pPr marL="2514600" indent="-228600" algn="r" rtl="1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nstantia" panose="02030602050306030303" pitchFamily="18" charset="0"/>
                      <a:ea typeface="Majalla UI"/>
                      <a:cs typeface="Majalla UI"/>
                    </a:defRPr>
                  </a:lvl6pPr>
                  <a:lvl7pPr marL="2971800" indent="-228600" algn="r" rtl="1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nstantia" panose="02030602050306030303" pitchFamily="18" charset="0"/>
                      <a:ea typeface="Majalla UI"/>
                      <a:cs typeface="Majalla UI"/>
                    </a:defRPr>
                  </a:lvl7pPr>
                  <a:lvl8pPr marL="3429000" indent="-228600" algn="r" rtl="1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nstantia" panose="02030602050306030303" pitchFamily="18" charset="0"/>
                      <a:ea typeface="Majalla UI"/>
                      <a:cs typeface="Majalla UI"/>
                    </a:defRPr>
                  </a:lvl8pPr>
                  <a:lvl9pPr marL="3886200" indent="-228600" algn="r" rtl="1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nstantia" panose="02030602050306030303" pitchFamily="18" charset="0"/>
                      <a:ea typeface="Majalla UI"/>
                      <a:cs typeface="Majalla UI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cxnSp>
              <p:nvCxnSpPr>
                <p:cNvPr id="23569" name="AutoShape 10"/>
                <p:cNvCxnSpPr>
                  <a:cxnSpLocks noChangeShapeType="1"/>
                  <a:stCxn id="23568" idx="3"/>
                </p:cNvCxnSpPr>
                <p:nvPr/>
              </p:nvCxnSpPr>
              <p:spPr bwMode="auto">
                <a:xfrm flipV="1">
                  <a:off x="6458" y="8332"/>
                  <a:ext cx="443" cy="21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3570" name="AutoShape 11"/>
                <p:cNvCxnSpPr>
                  <a:cxnSpLocks noChangeShapeType="1"/>
                  <a:stCxn id="23568" idx="3"/>
                </p:cNvCxnSpPr>
                <p:nvPr/>
              </p:nvCxnSpPr>
              <p:spPr bwMode="auto">
                <a:xfrm>
                  <a:off x="6458" y="8545"/>
                  <a:ext cx="351" cy="21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3571" name="AutoShape 12"/>
                <p:cNvCxnSpPr>
                  <a:cxnSpLocks noChangeShapeType="1"/>
                  <a:endCxn id="23568" idx="0"/>
                </p:cNvCxnSpPr>
                <p:nvPr/>
              </p:nvCxnSpPr>
              <p:spPr bwMode="auto">
                <a:xfrm flipH="1">
                  <a:off x="6089" y="8230"/>
                  <a:ext cx="812" cy="259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3572" name="AutoShape 13"/>
                <p:cNvCxnSpPr>
                  <a:cxnSpLocks noChangeShapeType="1"/>
                  <a:stCxn id="23568" idx="2"/>
                </p:cNvCxnSpPr>
                <p:nvPr/>
              </p:nvCxnSpPr>
              <p:spPr bwMode="auto">
                <a:xfrm>
                  <a:off x="6089" y="8599"/>
                  <a:ext cx="674" cy="23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23565" name="AutoShape 14"/>
              <p:cNvCxnSpPr>
                <a:cxnSpLocks noChangeShapeType="1"/>
              </p:cNvCxnSpPr>
              <p:nvPr/>
            </p:nvCxnSpPr>
            <p:spPr bwMode="auto">
              <a:xfrm flipH="1">
                <a:off x="6763" y="8756"/>
                <a:ext cx="46" cy="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23557" name="AutoShape 15"/>
          <p:cNvSpPr>
            <a:spLocks noChangeArrowheads="1"/>
          </p:cNvSpPr>
          <p:nvPr/>
        </p:nvSpPr>
        <p:spPr bwMode="auto">
          <a:xfrm>
            <a:off x="3357563" y="4786313"/>
            <a:ext cx="836612" cy="1173162"/>
          </a:xfrm>
          <a:prstGeom prst="flowChartMagneticDisk">
            <a:avLst/>
          </a:prstGeom>
          <a:solidFill>
            <a:srgbClr val="DBE5F1"/>
          </a:solidFill>
          <a:ln w="9525">
            <a:solidFill>
              <a:srgbClr val="622423"/>
            </a:solidFill>
            <a:round/>
            <a:headEnd/>
            <a:tailEnd/>
          </a:ln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 rtl="0" eaLnBrk="1" hangingPunct="1">
              <a:spcAft>
                <a:spcPts val="1000"/>
              </a:spcAft>
            </a:pPr>
            <a:r>
              <a:rPr lang="en-US" altLang="en-US" sz="1600">
                <a:latin typeface="Calibri" panose="020F0502020204030204" pitchFamily="34" charset="0"/>
                <a:cs typeface="Arial" panose="020B0604020202020204" pitchFamily="34" charset="0"/>
              </a:rPr>
              <a:t>OIL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8" name="Oval 16"/>
          <p:cNvSpPr>
            <a:spLocks noChangeArrowheads="1"/>
          </p:cNvSpPr>
          <p:nvPr/>
        </p:nvSpPr>
        <p:spPr bwMode="auto">
          <a:xfrm>
            <a:off x="3643313" y="4857750"/>
            <a:ext cx="160337" cy="92075"/>
          </a:xfrm>
          <a:prstGeom prst="ellipse">
            <a:avLst/>
          </a:prstGeom>
          <a:solidFill>
            <a:srgbClr val="B8CCE4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59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tabLst>
                <a:tab pos="1600200" algn="l"/>
                <a:tab pos="2971800" algn="ctr"/>
              </a:tabLs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tabLst>
                <a:tab pos="1600200" algn="l"/>
                <a:tab pos="2971800" algn="ctr"/>
              </a:tabLs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tabLst>
                <a:tab pos="1600200" algn="l"/>
                <a:tab pos="2971800" algn="ctr"/>
              </a:tabLs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tabLst>
                <a:tab pos="1600200" algn="l"/>
                <a:tab pos="2971800" algn="ctr"/>
              </a:tabLs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tabLst>
                <a:tab pos="1600200" algn="l"/>
                <a:tab pos="2971800" algn="ctr"/>
              </a:tabLs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tabLst>
                <a:tab pos="1600200" algn="l"/>
                <a:tab pos="2971800" algn="ctr"/>
              </a:tabLs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tabLst>
                <a:tab pos="1600200" algn="l"/>
                <a:tab pos="2971800" algn="ctr"/>
              </a:tabLs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tabLst>
                <a:tab pos="1600200" algn="l"/>
                <a:tab pos="2971800" algn="ctr"/>
              </a:tabLs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tabLst>
                <a:tab pos="1600200" algn="l"/>
                <a:tab pos="2971800" algn="ctr"/>
              </a:tabLs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eaLnBrk="1" hangingPunct="1"/>
            <a:r>
              <a:rPr lang="fa-IR" altLang="en-US" sz="120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گرما</a:t>
            </a:r>
            <a:endParaRPr lang="fa-IR" altLang="en-US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227763" y="1052513"/>
            <a:ext cx="2286000" cy="857250"/>
          </a:xfrm>
          <a:prstGeom prst="round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644650" rtl="1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fa-IR" sz="4000" dirty="0">
                <a:cs typeface="B Titr" pitchFamily="2" charset="-78"/>
              </a:rPr>
              <a:t>مثلث آتش</a:t>
            </a:r>
            <a:endParaRPr lang="en-US" sz="4000" dirty="0">
              <a:cs typeface="B Titr" pitchFamily="2" charset="-78"/>
            </a:endParaRPr>
          </a:p>
        </p:txBody>
      </p:sp>
      <p:pic>
        <p:nvPicPr>
          <p:cNvPr id="2356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3" t="33855" r="66797" b="45313"/>
          <a:stretch>
            <a:fillRect/>
          </a:stretch>
        </p:blipFill>
        <p:spPr bwMode="auto">
          <a:xfrm>
            <a:off x="2714625" y="2786063"/>
            <a:ext cx="2071688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188" y="692150"/>
            <a:ext cx="8002587" cy="535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>
                <a:latin typeface="+mn-lt"/>
                <a:ea typeface="+mn-ea"/>
                <a:cs typeface="B Titr" panose="00000700000000000000" pitchFamily="2" charset="-78"/>
              </a:rPr>
              <a:t>آزمون پایانی ( </a:t>
            </a:r>
            <a:r>
              <a:rPr lang="fa-IR" sz="1600" b="1" dirty="0">
                <a:latin typeface="+mn-lt"/>
                <a:ea typeface="+mn-ea"/>
                <a:cs typeface="+mj-cs"/>
              </a:rPr>
              <a:t>با کلیک کردن روی هر گزینه پاسخ صحیح را انتخاب کنید.</a:t>
            </a:r>
            <a:r>
              <a:rPr lang="fa-IR" dirty="0">
                <a:latin typeface="+mn-lt"/>
                <a:ea typeface="+mn-ea"/>
                <a:cs typeface="B Titr" panose="00000700000000000000" pitchFamily="2" charset="-78"/>
              </a:rPr>
              <a:t>)</a:t>
            </a:r>
          </a:p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latin typeface="+mn-lt"/>
              <a:ea typeface="+mn-ea"/>
              <a:cs typeface="B Titr" panose="00000700000000000000" pitchFamily="2" charset="-78"/>
            </a:endParaRPr>
          </a:p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>
                <a:latin typeface="+mn-lt"/>
                <a:ea typeface="+mn-ea"/>
                <a:cs typeface="B Titr" panose="00000700000000000000" pitchFamily="2" charset="-78"/>
              </a:rPr>
              <a:t>۱- کدام یک از موارد زیر تغییرشیمیایی مفید است؟</a:t>
            </a:r>
          </a:p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>
                <a:latin typeface="+mn-lt"/>
                <a:ea typeface="+mn-ea"/>
                <a:cs typeface="B Titr" panose="00000700000000000000" pitchFamily="2" charset="-78"/>
                <a:hlinkClick r:id="rId2" action="ppaction://hlinksldjump"/>
              </a:rPr>
              <a:t>ترش شدن شیر</a:t>
            </a:r>
            <a:r>
              <a:rPr lang="fa-IR" dirty="0">
                <a:latin typeface="+mn-lt"/>
                <a:ea typeface="+mn-ea"/>
                <a:cs typeface="B Titr" panose="00000700000000000000" pitchFamily="2" charset="-78"/>
              </a:rPr>
              <a:t>          </a:t>
            </a:r>
            <a:r>
              <a:rPr lang="fa-IR" dirty="0">
                <a:latin typeface="+mn-lt"/>
                <a:ea typeface="+mn-ea"/>
                <a:cs typeface="B Titr" panose="00000700000000000000" pitchFamily="2" charset="-78"/>
                <a:hlinkClick r:id="rId3" action="ppaction://hlinksldjump"/>
              </a:rPr>
              <a:t>پختن غذا</a:t>
            </a:r>
            <a:r>
              <a:rPr lang="fa-IR" dirty="0">
                <a:latin typeface="+mn-lt"/>
                <a:ea typeface="+mn-ea"/>
                <a:cs typeface="B Titr" panose="00000700000000000000" pitchFamily="2" charset="-78"/>
              </a:rPr>
              <a:t>             </a:t>
            </a:r>
            <a:r>
              <a:rPr lang="fa-IR" dirty="0">
                <a:latin typeface="+mn-lt"/>
                <a:ea typeface="+mn-ea"/>
                <a:cs typeface="B Titr" panose="00000700000000000000" pitchFamily="2" charset="-78"/>
                <a:hlinkClick r:id="rId2" action="ppaction://hlinksldjump"/>
              </a:rPr>
              <a:t>زنگ زدن پنجره های فلزی</a:t>
            </a:r>
            <a:r>
              <a:rPr lang="fa-IR" dirty="0">
                <a:latin typeface="+mn-lt"/>
                <a:ea typeface="+mn-ea"/>
                <a:cs typeface="B Titr" panose="00000700000000000000" pitchFamily="2" charset="-78"/>
              </a:rPr>
              <a:t>           </a:t>
            </a:r>
            <a:r>
              <a:rPr lang="fa-IR" dirty="0">
                <a:latin typeface="+mn-lt"/>
                <a:ea typeface="+mn-ea"/>
                <a:cs typeface="B Titr" panose="00000700000000000000" pitchFamily="2" charset="-78"/>
                <a:hlinkClick r:id="rId2" action="ppaction://hlinksldjump"/>
              </a:rPr>
              <a:t>فاسد شدن میوه ها</a:t>
            </a:r>
            <a:endParaRPr lang="fa-IR" dirty="0">
              <a:latin typeface="+mn-lt"/>
              <a:ea typeface="+mn-ea"/>
              <a:cs typeface="B Titr" panose="00000700000000000000" pitchFamily="2" charset="-78"/>
            </a:endParaRPr>
          </a:p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latin typeface="+mn-lt"/>
              <a:ea typeface="+mn-ea"/>
              <a:cs typeface="B Titr" panose="00000700000000000000" pitchFamily="2" charset="-78"/>
            </a:endParaRPr>
          </a:p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>
                <a:latin typeface="+mn-lt"/>
                <a:ea typeface="+mn-ea"/>
                <a:cs typeface="B Titr" panose="00000700000000000000" pitchFamily="2" charset="-78"/>
              </a:rPr>
              <a:t>۲- حل شدن قرص جوشان در آب با تولید گاز ................ همراه است.</a:t>
            </a:r>
          </a:p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>
                <a:latin typeface="+mn-lt"/>
                <a:ea typeface="+mn-ea"/>
                <a:cs typeface="B Titr" panose="00000700000000000000" pitchFamily="2" charset="-78"/>
                <a:hlinkClick r:id="rId2" action="ppaction://hlinksldjump"/>
              </a:rPr>
              <a:t>اکسیژن</a:t>
            </a:r>
            <a:r>
              <a:rPr lang="fa-IR" dirty="0">
                <a:latin typeface="+mn-lt"/>
                <a:ea typeface="+mn-ea"/>
                <a:cs typeface="B Titr" panose="00000700000000000000" pitchFamily="2" charset="-78"/>
              </a:rPr>
              <a:t>                   </a:t>
            </a:r>
            <a:r>
              <a:rPr lang="fa-IR" dirty="0">
                <a:latin typeface="+mn-lt"/>
                <a:ea typeface="+mn-ea"/>
                <a:cs typeface="B Titr" panose="00000700000000000000" pitchFamily="2" charset="-78"/>
                <a:hlinkClick r:id="rId2" action="ppaction://hlinksldjump"/>
              </a:rPr>
              <a:t>نیتروژن</a:t>
            </a:r>
            <a:r>
              <a:rPr lang="fa-IR" dirty="0">
                <a:latin typeface="+mn-lt"/>
                <a:ea typeface="+mn-ea"/>
                <a:cs typeface="B Titr" panose="00000700000000000000" pitchFamily="2" charset="-78"/>
              </a:rPr>
              <a:t>                    </a:t>
            </a:r>
            <a:r>
              <a:rPr lang="fa-IR" dirty="0">
                <a:latin typeface="+mn-lt"/>
                <a:ea typeface="+mn-ea"/>
                <a:cs typeface="B Titr" panose="00000700000000000000" pitchFamily="2" charset="-78"/>
                <a:hlinkClick r:id="rId3" action="ppaction://hlinksldjump"/>
              </a:rPr>
              <a:t>کربن دی اکسید</a:t>
            </a:r>
            <a:r>
              <a:rPr lang="fa-IR" dirty="0">
                <a:latin typeface="+mn-lt"/>
                <a:ea typeface="+mn-ea"/>
                <a:cs typeface="B Titr" panose="00000700000000000000" pitchFamily="2" charset="-78"/>
              </a:rPr>
              <a:t>                  </a:t>
            </a:r>
            <a:r>
              <a:rPr lang="fa-IR" dirty="0">
                <a:latin typeface="+mn-lt"/>
                <a:ea typeface="+mn-ea"/>
                <a:cs typeface="B Titr" panose="00000700000000000000" pitchFamily="2" charset="-78"/>
                <a:hlinkClick r:id="rId2" action="ppaction://hlinksldjump"/>
              </a:rPr>
              <a:t>اوزون</a:t>
            </a:r>
            <a:endParaRPr lang="fa-IR" dirty="0">
              <a:latin typeface="+mn-lt"/>
              <a:ea typeface="+mn-ea"/>
              <a:cs typeface="B Titr" panose="00000700000000000000" pitchFamily="2" charset="-78"/>
            </a:endParaRPr>
          </a:p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latin typeface="+mn-lt"/>
              <a:ea typeface="+mn-ea"/>
              <a:cs typeface="B Titr" panose="00000700000000000000" pitchFamily="2" charset="-78"/>
            </a:endParaRPr>
          </a:p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>
                <a:latin typeface="+mn-lt"/>
                <a:ea typeface="+mn-ea"/>
                <a:cs typeface="B Titr" panose="00000700000000000000" pitchFamily="2" charset="-78"/>
              </a:rPr>
              <a:t>۳- کاتالیزگرها.........</a:t>
            </a:r>
          </a:p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>
                <a:latin typeface="+mn-lt"/>
                <a:ea typeface="+mn-ea"/>
                <a:cs typeface="B Titr" panose="00000700000000000000" pitchFamily="2" charset="-78"/>
                <a:hlinkClick r:id="rId2" action="ppaction://hlinksldjump"/>
              </a:rPr>
              <a:t>سبب کاهش سرعت انجام تغییرات شیمیایی می شوند.</a:t>
            </a:r>
            <a:endParaRPr lang="fa-IR" dirty="0">
              <a:latin typeface="+mn-lt"/>
              <a:ea typeface="+mn-ea"/>
              <a:cs typeface="B Titr" panose="00000700000000000000" pitchFamily="2" charset="-78"/>
            </a:endParaRPr>
          </a:p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>
                <a:latin typeface="+mn-lt"/>
                <a:ea typeface="+mn-ea"/>
                <a:cs typeface="B Titr" panose="00000700000000000000" pitchFamily="2" charset="-78"/>
                <a:hlinkClick r:id="rId2" action="ppaction://hlinksldjump"/>
              </a:rPr>
              <a:t>سبب کاهش سرعت انجام تغییرات فیزیکی می شوند.</a:t>
            </a:r>
            <a:endParaRPr lang="fa-IR" dirty="0">
              <a:latin typeface="+mn-lt"/>
              <a:ea typeface="+mn-ea"/>
              <a:cs typeface="B Titr" panose="00000700000000000000" pitchFamily="2" charset="-78"/>
            </a:endParaRPr>
          </a:p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>
                <a:latin typeface="+mn-lt"/>
                <a:ea typeface="+mn-ea"/>
                <a:cs typeface="B Titr" panose="00000700000000000000" pitchFamily="2" charset="-78"/>
                <a:hlinkClick r:id="rId2" action="ppaction://hlinksldjump"/>
              </a:rPr>
              <a:t>سبب افزایش سرعت انجام تغییرات فیزیکی می شوند.</a:t>
            </a:r>
            <a:endParaRPr lang="fa-IR" dirty="0">
              <a:latin typeface="+mn-lt"/>
              <a:ea typeface="+mn-ea"/>
              <a:cs typeface="B Titr" panose="00000700000000000000" pitchFamily="2" charset="-78"/>
            </a:endParaRPr>
          </a:p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>
                <a:latin typeface="+mn-lt"/>
                <a:ea typeface="+mn-ea"/>
                <a:cs typeface="B Titr" panose="00000700000000000000" pitchFamily="2" charset="-78"/>
                <a:hlinkClick r:id="rId3" action="ppaction://hlinksldjump"/>
              </a:rPr>
              <a:t>سبب افزایش سرعت انجام تغییرات شیمیایی می شوند.</a:t>
            </a:r>
            <a:endParaRPr lang="fa-IR" dirty="0">
              <a:latin typeface="+mn-lt"/>
              <a:ea typeface="+mn-ea"/>
              <a:cs typeface="B Titr" panose="00000700000000000000" pitchFamily="2" charset="-78"/>
            </a:endParaRPr>
          </a:p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latin typeface="+mn-lt"/>
              <a:ea typeface="+mn-ea"/>
              <a:cs typeface="B Titr" panose="00000700000000000000" pitchFamily="2" charset="-78"/>
            </a:endParaRPr>
          </a:p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>
                <a:latin typeface="+mn-lt"/>
                <a:ea typeface="+mn-ea"/>
                <a:cs typeface="B Titr" panose="00000700000000000000" pitchFamily="2" charset="-78"/>
              </a:rPr>
              <a:t>۴- کاتالیزگرهای بدن موجودات زنده ............... نام دارند.</a:t>
            </a:r>
          </a:p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>
                <a:latin typeface="+mn-lt"/>
                <a:ea typeface="+mn-ea"/>
                <a:cs typeface="B Titr" panose="00000700000000000000" pitchFamily="2" charset="-78"/>
                <a:hlinkClick r:id="rId2" action="ppaction://hlinksldjump"/>
              </a:rPr>
              <a:t>پروتئین</a:t>
            </a:r>
            <a:r>
              <a:rPr lang="fa-IR" dirty="0">
                <a:latin typeface="+mn-lt"/>
                <a:ea typeface="+mn-ea"/>
                <a:cs typeface="B Titr" panose="00000700000000000000" pitchFamily="2" charset="-78"/>
              </a:rPr>
              <a:t>         </a:t>
            </a:r>
            <a:r>
              <a:rPr lang="fa-IR" dirty="0">
                <a:latin typeface="+mn-lt"/>
                <a:ea typeface="+mn-ea"/>
                <a:cs typeface="B Titr" panose="00000700000000000000" pitchFamily="2" charset="-78"/>
                <a:hlinkClick r:id="rId3" action="ppaction://hlinksldjump"/>
              </a:rPr>
              <a:t>آنزیم</a:t>
            </a:r>
            <a:r>
              <a:rPr lang="fa-IR" dirty="0">
                <a:latin typeface="+mn-lt"/>
                <a:ea typeface="+mn-ea"/>
                <a:cs typeface="B Titr" panose="00000700000000000000" pitchFamily="2" charset="-78"/>
              </a:rPr>
              <a:t>              </a:t>
            </a:r>
            <a:r>
              <a:rPr lang="fa-IR" dirty="0">
                <a:latin typeface="+mn-lt"/>
                <a:ea typeface="+mn-ea"/>
                <a:cs typeface="B Titr" panose="00000700000000000000" pitchFamily="2" charset="-78"/>
                <a:hlinkClick r:id="rId2" action="ppaction://hlinksldjump"/>
              </a:rPr>
              <a:t>کاتالیزور</a:t>
            </a:r>
            <a:r>
              <a:rPr lang="fa-IR" dirty="0">
                <a:latin typeface="+mn-lt"/>
                <a:ea typeface="+mn-ea"/>
                <a:cs typeface="B Titr" panose="00000700000000000000" pitchFamily="2" charset="-78"/>
              </a:rPr>
              <a:t>            </a:t>
            </a:r>
            <a:r>
              <a:rPr lang="fa-IR" dirty="0">
                <a:latin typeface="+mn-lt"/>
                <a:ea typeface="+mn-ea"/>
                <a:cs typeface="B Titr" panose="00000700000000000000" pitchFamily="2" charset="-78"/>
                <a:hlinkClick r:id="rId2" action="ppaction://hlinksldjump"/>
              </a:rPr>
              <a:t>زیست یار</a:t>
            </a:r>
            <a:endParaRPr lang="fa-IR" dirty="0">
              <a:latin typeface="+mn-lt"/>
              <a:ea typeface="+mn-ea"/>
              <a:cs typeface="B Titr" panose="00000700000000000000" pitchFamily="2" charset="-78"/>
            </a:endParaRPr>
          </a:p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latin typeface="+mn-lt"/>
              <a:ea typeface="+mn-ea"/>
              <a:cs typeface="B Titr" panose="00000700000000000000" pitchFamily="2" charset="-78"/>
            </a:endParaRPr>
          </a:p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>
                <a:latin typeface="+mn-lt"/>
                <a:ea typeface="+mn-ea"/>
                <a:cs typeface="B Titr" panose="00000700000000000000" pitchFamily="2" charset="-78"/>
              </a:rPr>
              <a:t>۵- در باتری لیمویی انرژی .............. به انرژی ............. تبدیل می شود.</a:t>
            </a:r>
          </a:p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>
                <a:latin typeface="+mn-lt"/>
                <a:ea typeface="+mn-ea"/>
                <a:cs typeface="B Titr" panose="00000700000000000000" pitchFamily="2" charset="-78"/>
                <a:hlinkClick r:id="rId2" action="ppaction://hlinksldjump"/>
              </a:rPr>
              <a:t>شیمیایی – نورانی</a:t>
            </a:r>
            <a:r>
              <a:rPr lang="fa-IR" dirty="0">
                <a:latin typeface="+mn-lt"/>
                <a:ea typeface="+mn-ea"/>
                <a:cs typeface="B Titr" panose="00000700000000000000" pitchFamily="2" charset="-78"/>
              </a:rPr>
              <a:t>            </a:t>
            </a:r>
            <a:r>
              <a:rPr lang="fa-IR" dirty="0">
                <a:latin typeface="+mn-lt"/>
                <a:ea typeface="+mn-ea"/>
                <a:cs typeface="B Titr" panose="00000700000000000000" pitchFamily="2" charset="-78"/>
                <a:hlinkClick r:id="rId2" action="ppaction://hlinksldjump"/>
              </a:rPr>
              <a:t>الکتریکی به شیمیایی</a:t>
            </a:r>
            <a:r>
              <a:rPr lang="fa-IR" dirty="0">
                <a:latin typeface="+mn-lt"/>
                <a:ea typeface="+mn-ea"/>
                <a:cs typeface="B Titr" panose="00000700000000000000" pitchFamily="2" charset="-78"/>
              </a:rPr>
              <a:t>        </a:t>
            </a:r>
            <a:r>
              <a:rPr lang="fa-IR" dirty="0">
                <a:latin typeface="+mn-lt"/>
                <a:ea typeface="+mn-ea"/>
                <a:cs typeface="B Titr" panose="00000700000000000000" pitchFamily="2" charset="-78"/>
                <a:hlinkClick r:id="rId2" action="ppaction://hlinksldjump"/>
              </a:rPr>
              <a:t>گرمایی به الکتریکی</a:t>
            </a:r>
            <a:r>
              <a:rPr lang="fa-IR" dirty="0">
                <a:latin typeface="+mn-lt"/>
                <a:ea typeface="+mn-ea"/>
                <a:cs typeface="B Titr" panose="00000700000000000000" pitchFamily="2" charset="-78"/>
              </a:rPr>
              <a:t>          </a:t>
            </a:r>
            <a:r>
              <a:rPr lang="fa-IR" dirty="0">
                <a:latin typeface="+mn-lt"/>
                <a:ea typeface="+mn-ea"/>
                <a:cs typeface="B Titr" panose="00000700000000000000" pitchFamily="2" charset="-78"/>
                <a:hlinkClick r:id="rId3" action="ppaction://hlinksldjump"/>
              </a:rPr>
              <a:t>شیمیایی به الکتریکی</a:t>
            </a:r>
            <a:endParaRPr lang="fa-IR" dirty="0">
              <a:latin typeface="+mn-lt"/>
              <a:ea typeface="+mn-ea"/>
              <a:cs typeface="B Titr" panose="000007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7620000" y="5791200"/>
            <a:ext cx="914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>
                <a:solidFill>
                  <a:prstClr val="white"/>
                </a:solidFill>
                <a:cs typeface="B Titr" panose="00000700000000000000" pitchFamily="2" charset="-78"/>
              </a:rPr>
              <a:t>بازگشت</a:t>
            </a:r>
            <a:endParaRPr lang="en-US" dirty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pic>
        <p:nvPicPr>
          <p:cNvPr id="25603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828800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352800" y="5607050"/>
            <a:ext cx="22558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ctr" rtl="0" eaLnBrk="1" hangingPunct="1"/>
            <a:r>
              <a:rPr lang="fa-IR" altLang="en-US" sz="2400" b="1">
                <a:solidFill>
                  <a:srgbClr val="000000"/>
                </a:solidFill>
                <a:latin typeface="Calibri" panose="020F0502020204030204" pitchFamily="34" charset="0"/>
                <a:cs typeface="B Zar" panose="00000400000000000000" pitchFamily="2" charset="-78"/>
              </a:rPr>
              <a:t> بیشتر فکرکن</a:t>
            </a:r>
            <a:endParaRPr lang="en-US" altLang="en-US" sz="2400" b="1">
              <a:solidFill>
                <a:srgbClr val="000000"/>
              </a:solidFill>
              <a:latin typeface="Calibri" panose="020F0502020204030204" pitchFamily="34" charset="0"/>
              <a:cs typeface="B Zar" panose="00000400000000000000" pitchFamily="2" charset="-78"/>
            </a:endParaRPr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4" action="ppaction://hlinksldjump"/>
          </p:cNvPr>
          <p:cNvSpPr/>
          <p:nvPr/>
        </p:nvSpPr>
        <p:spPr>
          <a:xfrm>
            <a:off x="7620000" y="5791200"/>
            <a:ext cx="914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>
                <a:solidFill>
                  <a:prstClr val="white"/>
                </a:solidFill>
                <a:cs typeface="B Titr" panose="00000700000000000000" pitchFamily="2" charset="-78"/>
              </a:rPr>
              <a:t>بازگشت</a:t>
            </a:r>
            <a:endParaRPr lang="en-US" dirty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pic>
        <p:nvPicPr>
          <p:cNvPr id="26627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90600"/>
            <a:ext cx="4876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581400" y="6019800"/>
            <a:ext cx="1881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ctr" rtl="0" eaLnBrk="1" hangingPunct="1"/>
            <a:r>
              <a:rPr lang="fa-IR" altLang="en-US" sz="3200">
                <a:solidFill>
                  <a:srgbClr val="000000"/>
                </a:solidFill>
                <a:latin typeface="Calibri" panose="020F0502020204030204" pitchFamily="34" charset="0"/>
                <a:cs typeface="B Jadid" panose="00000700000000000000" pitchFamily="2" charset="-78"/>
              </a:rPr>
              <a:t>آفرین</a:t>
            </a:r>
            <a:endParaRPr lang="en-US" altLang="en-US" sz="3200">
              <a:solidFill>
                <a:srgbClr val="000000"/>
              </a:solidFill>
              <a:latin typeface="Calibri" panose="020F0502020204030204" pitchFamily="34" charset="0"/>
              <a:cs typeface="B Jadid" panose="00000700000000000000" pitchFamily="2" charset="-78"/>
            </a:endParaRPr>
          </a:p>
        </p:txBody>
      </p:sp>
    </p:spTree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بسم ا.jpg"/>
          <p:cNvPicPr>
            <a:picLocks noChangeAspect="1"/>
          </p:cNvPicPr>
          <p:nvPr/>
        </p:nvPicPr>
        <p:blipFill>
          <a:blip r:embed="rId2"/>
          <a:srcRect l="13592" b="535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8392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5"/>
          <p:cNvSpPr txBox="1">
            <a:spLocks noChangeArrowheads="1"/>
          </p:cNvSpPr>
          <p:nvPr/>
        </p:nvSpPr>
        <p:spPr bwMode="auto">
          <a:xfrm>
            <a:off x="609600" y="1600200"/>
            <a:ext cx="79248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ctr" rtl="0" eaLnBrk="1" hangingPunct="1"/>
            <a:r>
              <a:rPr lang="fa-IR" altLang="en-US" sz="6600">
                <a:solidFill>
                  <a:srgbClr val="FFFF00"/>
                </a:solidFill>
                <a:latin typeface="Calibri" panose="020F0502020204030204" pitchFamily="34" charset="0"/>
                <a:cs typeface="B Arash" panose="00000400000000000000" pitchFamily="2" charset="-78"/>
              </a:rPr>
              <a:t>تهیه کننده :</a:t>
            </a:r>
          </a:p>
          <a:p>
            <a:pPr algn="ctr" rtl="0" eaLnBrk="1" hangingPunct="1"/>
            <a:r>
              <a:rPr lang="fa-IR" altLang="en-US" sz="6600">
                <a:solidFill>
                  <a:srgbClr val="FFFF00"/>
                </a:solidFill>
                <a:latin typeface="Calibri" panose="020F0502020204030204" pitchFamily="34" charset="0"/>
                <a:cs typeface="B Arash" panose="00000400000000000000" pitchFamily="2" charset="-78"/>
              </a:rPr>
              <a:t> امید علی محمدی</a:t>
            </a:r>
            <a:endParaRPr lang="en-US" altLang="en-US" sz="6600">
              <a:solidFill>
                <a:srgbClr val="FFFF00"/>
              </a:solidFill>
              <a:latin typeface="Calibri" panose="020F0502020204030204" pitchFamily="34" charset="0"/>
              <a:cs typeface="B Arash" panose="00000400000000000000" pitchFamily="2" charset="-78"/>
            </a:endParaRPr>
          </a:p>
          <a:p>
            <a:pPr algn="ctr" rtl="0" eaLnBrk="1" hangingPunct="1"/>
            <a:r>
              <a:rPr lang="fa-IR" altLang="en-US" sz="3600">
                <a:solidFill>
                  <a:srgbClr val="FFC000"/>
                </a:solidFill>
                <a:latin typeface="Calibri" panose="020F0502020204030204" pitchFamily="34" charset="0"/>
                <a:cs typeface="B Arash" panose="00000400000000000000" pitchFamily="2" charset="-78"/>
              </a:rPr>
              <a:t>عضو گروه علوم تجربی گروههای آموزشی ناحیه۳ </a:t>
            </a:r>
            <a:endParaRPr lang="en-US" altLang="en-US" sz="3600">
              <a:solidFill>
                <a:srgbClr val="FFC000"/>
              </a:solidFill>
              <a:latin typeface="Calibri" panose="020F0502020204030204" pitchFamily="34" charset="0"/>
              <a:cs typeface="B Arash" panose="00000400000000000000" pitchFamily="2" charset="-78"/>
            </a:endParaRPr>
          </a:p>
        </p:txBody>
      </p:sp>
    </p:spTree>
  </p:cSld>
  <p:clrMapOvr>
    <a:masterClrMapping/>
  </p:clrMapOvr>
  <p:transition spd="slow">
    <p:fade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00625" y="142875"/>
            <a:ext cx="397986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ctr" eaLnBrk="1" hangingPunct="1"/>
            <a:r>
              <a:rPr lang="fa-IR" altLang="en-US" sz="3200">
                <a:solidFill>
                  <a:srgbClr val="7030A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فصل 2 : تغییرهای شیمیایی در خدمت زندگی</a:t>
            </a:r>
          </a:p>
        </p:txBody>
      </p:sp>
      <p:sp>
        <p:nvSpPr>
          <p:cNvPr id="8" name="Action Button: Forward or Next 7">
            <a:hlinkClick r:id="" action="ppaction://hlinkshowjump?jump=nextslide" highlightClick="1">
              <a:snd r:embed="rId4" name="click.wav"/>
            </a:hlinkClick>
          </p:cNvPr>
          <p:cNvSpPr/>
          <p:nvPr/>
        </p:nvSpPr>
        <p:spPr>
          <a:xfrm>
            <a:off x="214313" y="6215063"/>
            <a:ext cx="900112" cy="3603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>
                <a:solidFill>
                  <a:srgbClr val="FFFF00"/>
                </a:solidFill>
                <a:cs typeface="B Yekan" pitchFamily="2" charset="-78"/>
              </a:rPr>
              <a:t>ادامه</a:t>
            </a:r>
            <a:endParaRPr lang="fa-IR" dirty="0">
              <a:solidFill>
                <a:srgbClr val="FFFF00"/>
              </a:solidFill>
              <a:cs typeface="B Yekan" pitchFamily="2" charset="-78"/>
            </a:endParaRPr>
          </a:p>
        </p:txBody>
      </p:sp>
    </p:spTree>
  </p:cSld>
  <p:clrMapOvr>
    <a:masterClrMapping/>
  </p:clrMapOvr>
  <p:transition advClick="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00875" y="785813"/>
            <a:ext cx="1317625" cy="369887"/>
          </a:xfrm>
          <a:prstGeom prst="rect">
            <a:avLst/>
          </a:prstGeom>
          <a:solidFill>
            <a:srgbClr val="FCED2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1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>
                <a:latin typeface="+mn-lt"/>
                <a:ea typeface="+mn-ea"/>
                <a:cs typeface="B Homa" pitchFamily="2" charset="-78"/>
              </a:rPr>
              <a:t>آموختیم که...</a:t>
            </a:r>
          </a:p>
        </p:txBody>
      </p:sp>
      <p:grpSp>
        <p:nvGrpSpPr>
          <p:cNvPr id="11267" name="Group 3"/>
          <p:cNvGrpSpPr>
            <a:grpSpLocks/>
          </p:cNvGrpSpPr>
          <p:nvPr/>
        </p:nvGrpSpPr>
        <p:grpSpPr bwMode="auto">
          <a:xfrm>
            <a:off x="214313" y="6215063"/>
            <a:ext cx="1900237" cy="360362"/>
            <a:chOff x="214282" y="6215082"/>
            <a:chExt cx="1900132" cy="360000"/>
          </a:xfrm>
        </p:grpSpPr>
        <p:sp>
          <p:nvSpPr>
            <p:cNvPr id="6" name="Action Button: Forward or Next 5">
              <a:hlinkClick r:id="" action="ppaction://hlinkshowjump?jump=nextslide" highlightClick="1">
                <a:snd r:embed="rId2" name="click.wav"/>
              </a:hlinkClick>
            </p:cNvPr>
            <p:cNvSpPr/>
            <p:nvPr/>
          </p:nvSpPr>
          <p:spPr>
            <a:xfrm>
              <a:off x="1214352" y="6215082"/>
              <a:ext cx="900062" cy="360000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a-IR" dirty="0">
                  <a:solidFill>
                    <a:srgbClr val="FFFF00"/>
                  </a:solidFill>
                  <a:cs typeface="B Yekan" pitchFamily="2" charset="-78"/>
                </a:rPr>
                <a:t>ادامه</a:t>
              </a:r>
              <a:endParaRPr lang="fa-IR" dirty="0">
                <a:solidFill>
                  <a:srgbClr val="FFFF00"/>
                </a:solidFill>
                <a:cs typeface="B Yekan" pitchFamily="2" charset="-78"/>
              </a:endParaRPr>
            </a:p>
          </p:txBody>
        </p:sp>
        <p:sp>
          <p:nvSpPr>
            <p:cNvPr id="7" name="Action Button: Back or Previous 6">
              <a:hlinkClick r:id="" action="ppaction://hlinkshowjump?jump=previousslide" highlightClick="1">
                <a:snd r:embed="rId2" name="click.wav"/>
              </a:hlinkClick>
            </p:cNvPr>
            <p:cNvSpPr/>
            <p:nvPr/>
          </p:nvSpPr>
          <p:spPr>
            <a:xfrm>
              <a:off x="214282" y="6215082"/>
              <a:ext cx="900062" cy="360000"/>
            </a:xfrm>
            <a:prstGeom prst="actionButtonBackPrevio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a-IR" dirty="0">
                  <a:solidFill>
                    <a:srgbClr val="FFFF00"/>
                  </a:solidFill>
                  <a:cs typeface="B Yekan" pitchFamily="2" charset="-78"/>
                </a:rPr>
                <a:t>برگشت</a:t>
              </a:r>
              <a:endParaRPr lang="fa-IR" dirty="0">
                <a:solidFill>
                  <a:srgbClr val="FFFF00"/>
                </a:solidFill>
                <a:cs typeface="B Yekan" pitchFamily="2" charset="-78"/>
              </a:endParaRPr>
            </a:p>
          </p:txBody>
        </p:sp>
      </p:grpSp>
      <p:grpSp>
        <p:nvGrpSpPr>
          <p:cNvPr id="11268" name="Group 8"/>
          <p:cNvGrpSpPr>
            <a:grpSpLocks/>
          </p:cNvGrpSpPr>
          <p:nvPr/>
        </p:nvGrpSpPr>
        <p:grpSpPr bwMode="auto">
          <a:xfrm>
            <a:off x="714375" y="1643063"/>
            <a:ext cx="7851775" cy="4278312"/>
            <a:chOff x="245023" y="2067831"/>
            <a:chExt cx="8131723" cy="4743938"/>
          </a:xfrm>
        </p:grpSpPr>
        <p:sp>
          <p:nvSpPr>
            <p:cNvPr id="29697" name="Rectangle 1"/>
            <p:cNvSpPr>
              <a:spLocks noChangeArrowheads="1"/>
            </p:cNvSpPr>
            <p:nvPr/>
          </p:nvSpPr>
          <p:spPr bwMode="auto">
            <a:xfrm>
              <a:off x="245023" y="2067831"/>
              <a:ext cx="8131723" cy="4743938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6000000" scaled="0"/>
            </a:gra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algn="r" rtl="1">
                <a:defRPr/>
              </a:pPr>
              <a:endParaRPr lang="fa-IR" sz="1600" dirty="0">
                <a:latin typeface="Calibri" pitchFamily="34" charset="0"/>
                <a:ea typeface="+mn-ea"/>
                <a:cs typeface="B Nazanin" pitchFamily="2" charset="-78"/>
              </a:endParaRPr>
            </a:p>
            <a:p>
              <a:pPr algn="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a-IR" sz="1600" dirty="0">
                  <a:latin typeface="+mn-lt"/>
                  <a:ea typeface="+mn-ea"/>
                  <a:cs typeface="+mn-cs"/>
                </a:rPr>
                <a:t>بیشتر وسایلی که امروزه به کار می بریم به صورت طبیعی یافت نمی شوند پس نیاز به تغییراتی از جمله تغییرات شیمیایی هست</a:t>
              </a:r>
              <a:endParaRPr lang="en-US" sz="1600" dirty="0">
                <a:latin typeface="+mn-lt"/>
                <a:ea typeface="+mn-ea"/>
                <a:cs typeface="+mn-cs"/>
              </a:endParaRPr>
            </a:p>
            <a:p>
              <a:pPr algn="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a-IR" sz="1600" dirty="0">
                  <a:latin typeface="+mn-lt"/>
                  <a:ea typeface="+mn-ea"/>
                  <a:cs typeface="+mn-cs"/>
                </a:rPr>
                <a:t>تغییرات شیمیایی در زندگی کاربردهایی دارد</a:t>
              </a:r>
              <a:r>
                <a:rPr lang="en-US" sz="1600" dirty="0">
                  <a:latin typeface="+mn-lt"/>
                  <a:ea typeface="+mn-ea"/>
                  <a:cs typeface="+mn-cs"/>
                </a:rPr>
                <a:t> </a:t>
              </a:r>
              <a:r>
                <a:rPr lang="fa-IR" sz="1600" dirty="0">
                  <a:latin typeface="+mn-lt"/>
                  <a:ea typeface="+mn-ea"/>
                  <a:cs typeface="+mn-cs"/>
                </a:rPr>
                <a:t> مانند</a:t>
              </a:r>
              <a:r>
                <a:rPr lang="en-US" sz="1600" dirty="0">
                  <a:latin typeface="+mn-lt"/>
                  <a:ea typeface="+mn-ea"/>
                  <a:cs typeface="+mn-cs"/>
                </a:rPr>
                <a:t>:</a:t>
              </a:r>
              <a:r>
                <a:rPr lang="fa-IR" sz="1600" dirty="0">
                  <a:latin typeface="+mn-lt"/>
                  <a:ea typeface="+mn-ea"/>
                  <a:cs typeface="+mn-cs"/>
                </a:rPr>
                <a:t> </a:t>
              </a:r>
            </a:p>
            <a:p>
              <a:pPr algn="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 sz="1600" dirty="0">
                <a:latin typeface="+mn-lt"/>
                <a:ea typeface="+mn-ea"/>
                <a:cs typeface="+mn-cs"/>
              </a:endParaRPr>
            </a:p>
            <a:p>
              <a:pPr algn="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 sz="1600" dirty="0">
                <a:latin typeface="+mn-lt"/>
                <a:ea typeface="+mn-ea"/>
                <a:cs typeface="+mn-cs"/>
              </a:endParaRPr>
            </a:p>
            <a:p>
              <a:pPr algn="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 sz="1600" dirty="0">
                <a:latin typeface="+mn-lt"/>
                <a:ea typeface="+mn-ea"/>
                <a:cs typeface="+mn-cs"/>
              </a:endParaRPr>
            </a:p>
            <a:p>
              <a:pPr algn="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latin typeface="+mn-lt"/>
                <a:ea typeface="+mn-ea"/>
                <a:cs typeface="+mn-cs"/>
              </a:endParaRPr>
            </a:p>
            <a:p>
              <a:pPr algn="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latin typeface="+mn-lt"/>
                <a:ea typeface="+mn-ea"/>
                <a:cs typeface="+mn-cs"/>
              </a:endParaRPr>
            </a:p>
            <a:p>
              <a:pPr algn="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latin typeface="+mn-lt"/>
                <a:ea typeface="+mn-ea"/>
                <a:cs typeface="+mn-cs"/>
              </a:endParaRPr>
            </a:p>
            <a:p>
              <a:pPr algn="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latin typeface="+mn-lt"/>
                <a:ea typeface="+mn-ea"/>
                <a:cs typeface="+mn-cs"/>
              </a:endParaRPr>
            </a:p>
            <a:p>
              <a:pPr algn="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latin typeface="+mn-lt"/>
                <a:ea typeface="+mn-ea"/>
                <a:cs typeface="+mn-cs"/>
              </a:endParaRPr>
            </a:p>
            <a:p>
              <a:pPr algn="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latin typeface="+mn-lt"/>
                <a:ea typeface="+mn-ea"/>
                <a:cs typeface="+mn-cs"/>
              </a:endParaRPr>
            </a:p>
            <a:p>
              <a:pPr algn="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 sz="1600" dirty="0">
                <a:latin typeface="Arial" pitchFamily="34" charset="0"/>
                <a:ea typeface="+mn-ea"/>
                <a:cs typeface="B Nazanin" pitchFamily="2" charset="-78"/>
              </a:endParaRPr>
            </a:p>
            <a:p>
              <a:pPr algn="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 sz="1600" dirty="0">
                <a:latin typeface="Arial" pitchFamily="34" charset="0"/>
                <a:ea typeface="+mn-ea"/>
                <a:cs typeface="B Nazanin" pitchFamily="2" charset="-78"/>
              </a:endParaRPr>
            </a:p>
            <a:p>
              <a:pPr algn="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 sz="1600" dirty="0">
                <a:latin typeface="Arial" pitchFamily="34" charset="0"/>
                <a:ea typeface="+mn-ea"/>
                <a:cs typeface="B Nazanin" pitchFamily="2" charset="-78"/>
              </a:endParaRPr>
            </a:p>
            <a:p>
              <a:pPr algn="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 sz="1600" dirty="0">
                <a:latin typeface="Arial" pitchFamily="34" charset="0"/>
                <a:ea typeface="+mn-ea"/>
                <a:cs typeface="B Nazanin" pitchFamily="2" charset="-78"/>
              </a:endParaRPr>
            </a:p>
          </p:txBody>
        </p:sp>
        <p:graphicFrame>
          <p:nvGraphicFramePr>
            <p:cNvPr id="8" name="Diagram 7"/>
            <p:cNvGraphicFramePr/>
            <p:nvPr/>
          </p:nvGraphicFramePr>
          <p:xfrm>
            <a:off x="829832" y="4292445"/>
            <a:ext cx="5857916" cy="199474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11"/>
          <p:cNvGrpSpPr>
            <a:grpSpLocks/>
          </p:cNvGrpSpPr>
          <p:nvPr/>
        </p:nvGrpSpPr>
        <p:grpSpPr bwMode="auto">
          <a:xfrm>
            <a:off x="214313" y="6215063"/>
            <a:ext cx="1900237" cy="360362"/>
            <a:chOff x="214282" y="6215082"/>
            <a:chExt cx="1900132" cy="360000"/>
          </a:xfrm>
        </p:grpSpPr>
        <p:sp>
          <p:nvSpPr>
            <p:cNvPr id="13" name="Action Button: Forward or Next 12">
              <a:hlinkClick r:id="" action="ppaction://hlinkshowjump?jump=nextslide" highlightClick="1">
                <a:snd r:embed="rId2" name="click.wav"/>
              </a:hlinkClick>
            </p:cNvPr>
            <p:cNvSpPr/>
            <p:nvPr/>
          </p:nvSpPr>
          <p:spPr>
            <a:xfrm>
              <a:off x="1214352" y="6215082"/>
              <a:ext cx="900062" cy="360000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a-IR" dirty="0">
                  <a:solidFill>
                    <a:srgbClr val="FFFF00"/>
                  </a:solidFill>
                  <a:cs typeface="B Yekan" pitchFamily="2" charset="-78"/>
                </a:rPr>
                <a:t>ادامه</a:t>
              </a:r>
              <a:endParaRPr lang="fa-IR" dirty="0">
                <a:solidFill>
                  <a:srgbClr val="FFFF00"/>
                </a:solidFill>
                <a:cs typeface="B Yekan" pitchFamily="2" charset="-78"/>
              </a:endParaRPr>
            </a:p>
          </p:txBody>
        </p:sp>
        <p:sp>
          <p:nvSpPr>
            <p:cNvPr id="15" name="Action Button: Back or Previous 14">
              <a:hlinkClick r:id="" action="ppaction://hlinkshowjump?jump=previousslide" highlightClick="1">
                <a:snd r:embed="rId2" name="click.wav"/>
              </a:hlinkClick>
            </p:cNvPr>
            <p:cNvSpPr/>
            <p:nvPr/>
          </p:nvSpPr>
          <p:spPr>
            <a:xfrm>
              <a:off x="214282" y="6215082"/>
              <a:ext cx="900062" cy="360000"/>
            </a:xfrm>
            <a:prstGeom prst="actionButtonBackPrevio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a-IR" dirty="0">
                  <a:solidFill>
                    <a:srgbClr val="FFFF00"/>
                  </a:solidFill>
                  <a:cs typeface="B Yekan" pitchFamily="2" charset="-78"/>
                </a:rPr>
                <a:t>برگشت</a:t>
              </a:r>
              <a:endParaRPr lang="fa-IR" dirty="0">
                <a:solidFill>
                  <a:srgbClr val="FFFF00"/>
                </a:solidFill>
                <a:cs typeface="B Yekan" pitchFamily="2" charset="-78"/>
              </a:endParaRPr>
            </a:p>
          </p:txBody>
        </p:sp>
      </p:grpSp>
      <p:graphicFrame>
        <p:nvGraphicFramePr>
          <p:cNvPr id="19" name="Diagram 18"/>
          <p:cNvGraphicFramePr/>
          <p:nvPr/>
        </p:nvGraphicFramePr>
        <p:xfrm>
          <a:off x="2076450" y="428604"/>
          <a:ext cx="5138756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Diagram 22"/>
          <p:cNvGraphicFramePr/>
          <p:nvPr/>
        </p:nvGraphicFramePr>
        <p:xfrm>
          <a:off x="395536" y="620688"/>
          <a:ext cx="8208911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30"/>
          <p:cNvGrpSpPr>
            <a:grpSpLocks/>
          </p:cNvGrpSpPr>
          <p:nvPr/>
        </p:nvGrpSpPr>
        <p:grpSpPr bwMode="auto">
          <a:xfrm>
            <a:off x="214313" y="6215063"/>
            <a:ext cx="1900237" cy="360362"/>
            <a:chOff x="214282" y="6215082"/>
            <a:chExt cx="1900132" cy="360000"/>
          </a:xfrm>
        </p:grpSpPr>
        <p:sp>
          <p:nvSpPr>
            <p:cNvPr id="32" name="Action Button: Forward or Next 31">
              <a:hlinkClick r:id="" action="ppaction://hlinkshowjump?jump=nextslide" highlightClick="1">
                <a:snd r:embed="rId2" name="click.wav"/>
              </a:hlinkClick>
            </p:cNvPr>
            <p:cNvSpPr/>
            <p:nvPr/>
          </p:nvSpPr>
          <p:spPr>
            <a:xfrm>
              <a:off x="1214352" y="6215082"/>
              <a:ext cx="900062" cy="360000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a-IR" dirty="0">
                  <a:solidFill>
                    <a:srgbClr val="FFFF00"/>
                  </a:solidFill>
                  <a:cs typeface="B Yekan" pitchFamily="2" charset="-78"/>
                </a:rPr>
                <a:t>ادامه</a:t>
              </a:r>
              <a:endParaRPr lang="fa-IR" dirty="0">
                <a:solidFill>
                  <a:srgbClr val="FFFF00"/>
                </a:solidFill>
                <a:cs typeface="B Yekan" pitchFamily="2" charset="-78"/>
              </a:endParaRPr>
            </a:p>
          </p:txBody>
        </p:sp>
        <p:sp>
          <p:nvSpPr>
            <p:cNvPr id="33" name="Action Button: Back or Previous 32">
              <a:hlinkClick r:id="" action="ppaction://hlinkshowjump?jump=previousslide" highlightClick="1">
                <a:snd r:embed="rId2" name="click.wav"/>
              </a:hlinkClick>
            </p:cNvPr>
            <p:cNvSpPr/>
            <p:nvPr/>
          </p:nvSpPr>
          <p:spPr>
            <a:xfrm>
              <a:off x="214282" y="6215082"/>
              <a:ext cx="900062" cy="360000"/>
            </a:xfrm>
            <a:prstGeom prst="actionButtonBackPrevio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a-IR" dirty="0">
                  <a:solidFill>
                    <a:srgbClr val="FFFF00"/>
                  </a:solidFill>
                  <a:cs typeface="B Yekan" pitchFamily="2" charset="-78"/>
                </a:rPr>
                <a:t>برگشت</a:t>
              </a:r>
              <a:endParaRPr lang="fa-IR" dirty="0">
                <a:solidFill>
                  <a:srgbClr val="FFFF00"/>
                </a:solidFill>
                <a:cs typeface="B Yekan" pitchFamily="2" charset="-78"/>
              </a:endParaRPr>
            </a:p>
          </p:txBody>
        </p:sp>
      </p:grpSp>
      <p:graphicFrame>
        <p:nvGraphicFramePr>
          <p:cNvPr id="6" name="Diagram 5"/>
          <p:cNvGraphicFramePr/>
          <p:nvPr/>
        </p:nvGraphicFramePr>
        <p:xfrm>
          <a:off x="2000232" y="-135734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4340" name="Group 2"/>
          <p:cNvGrpSpPr>
            <a:grpSpLocks/>
          </p:cNvGrpSpPr>
          <p:nvPr/>
        </p:nvGrpSpPr>
        <p:grpSpPr bwMode="auto">
          <a:xfrm>
            <a:off x="500063" y="2428875"/>
            <a:ext cx="7810500" cy="3597275"/>
            <a:chOff x="1535" y="8516"/>
            <a:chExt cx="8192" cy="2972"/>
          </a:xfrm>
        </p:grpSpPr>
        <p:grpSp>
          <p:nvGrpSpPr>
            <p:cNvPr id="14344" name="Group 3"/>
            <p:cNvGrpSpPr>
              <a:grpSpLocks/>
            </p:cNvGrpSpPr>
            <p:nvPr/>
          </p:nvGrpSpPr>
          <p:grpSpPr bwMode="auto">
            <a:xfrm>
              <a:off x="1535" y="8516"/>
              <a:ext cx="4179" cy="2972"/>
              <a:chOff x="1673" y="8597"/>
              <a:chExt cx="4179" cy="2972"/>
            </a:xfrm>
          </p:grpSpPr>
          <p:pic>
            <p:nvPicPr>
              <p:cNvPr id="14354" name="Picture 4" descr="untitled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27" y="9104"/>
                <a:ext cx="3325" cy="19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55" name="Freeform 5"/>
              <p:cNvSpPr>
                <a:spLocks/>
              </p:cNvSpPr>
              <p:nvPr/>
            </p:nvSpPr>
            <p:spPr bwMode="auto">
              <a:xfrm>
                <a:off x="3452" y="10768"/>
                <a:ext cx="867" cy="753"/>
              </a:xfrm>
              <a:custGeom>
                <a:avLst/>
                <a:gdLst>
                  <a:gd name="T0" fmla="*/ 491 w 2480"/>
                  <a:gd name="T1" fmla="*/ 2652 h 2771"/>
                  <a:gd name="T2" fmla="*/ 395 w 2480"/>
                  <a:gd name="T3" fmla="*/ 2580 h 2771"/>
                  <a:gd name="T4" fmla="*/ 287 w 2480"/>
                  <a:gd name="T5" fmla="*/ 2532 h 2771"/>
                  <a:gd name="T6" fmla="*/ 95 w 2480"/>
                  <a:gd name="T7" fmla="*/ 2364 h 2771"/>
                  <a:gd name="T8" fmla="*/ 23 w 2480"/>
                  <a:gd name="T9" fmla="*/ 2256 h 2771"/>
                  <a:gd name="T10" fmla="*/ 71 w 2480"/>
                  <a:gd name="T11" fmla="*/ 2232 h 2771"/>
                  <a:gd name="T12" fmla="*/ 419 w 2480"/>
                  <a:gd name="T13" fmla="*/ 2244 h 2771"/>
                  <a:gd name="T14" fmla="*/ 419 w 2480"/>
                  <a:gd name="T15" fmla="*/ 2172 h 2771"/>
                  <a:gd name="T16" fmla="*/ 311 w 2480"/>
                  <a:gd name="T17" fmla="*/ 1932 h 2771"/>
                  <a:gd name="T18" fmla="*/ 119 w 2480"/>
                  <a:gd name="T19" fmla="*/ 1728 h 2771"/>
                  <a:gd name="T20" fmla="*/ 35 w 2480"/>
                  <a:gd name="T21" fmla="*/ 1548 h 2771"/>
                  <a:gd name="T22" fmla="*/ 23 w 2480"/>
                  <a:gd name="T23" fmla="*/ 1380 h 2771"/>
                  <a:gd name="T24" fmla="*/ 167 w 2480"/>
                  <a:gd name="T25" fmla="*/ 1464 h 2771"/>
                  <a:gd name="T26" fmla="*/ 431 w 2480"/>
                  <a:gd name="T27" fmla="*/ 1584 h 2771"/>
                  <a:gd name="T28" fmla="*/ 563 w 2480"/>
                  <a:gd name="T29" fmla="*/ 1512 h 2771"/>
                  <a:gd name="T30" fmla="*/ 467 w 2480"/>
                  <a:gd name="T31" fmla="*/ 1308 h 2771"/>
                  <a:gd name="T32" fmla="*/ 479 w 2480"/>
                  <a:gd name="T33" fmla="*/ 480 h 2771"/>
                  <a:gd name="T34" fmla="*/ 719 w 2480"/>
                  <a:gd name="T35" fmla="*/ 792 h 2771"/>
                  <a:gd name="T36" fmla="*/ 911 w 2480"/>
                  <a:gd name="T37" fmla="*/ 984 h 2771"/>
                  <a:gd name="T38" fmla="*/ 1007 w 2480"/>
                  <a:gd name="T39" fmla="*/ 1116 h 2771"/>
                  <a:gd name="T40" fmla="*/ 1115 w 2480"/>
                  <a:gd name="T41" fmla="*/ 864 h 2771"/>
                  <a:gd name="T42" fmla="*/ 1223 w 2480"/>
                  <a:gd name="T43" fmla="*/ 468 h 2771"/>
                  <a:gd name="T44" fmla="*/ 1271 w 2480"/>
                  <a:gd name="T45" fmla="*/ 312 h 2771"/>
                  <a:gd name="T46" fmla="*/ 1307 w 2480"/>
                  <a:gd name="T47" fmla="*/ 12 h 2771"/>
                  <a:gd name="T48" fmla="*/ 1391 w 2480"/>
                  <a:gd name="T49" fmla="*/ 96 h 2771"/>
                  <a:gd name="T50" fmla="*/ 1679 w 2480"/>
                  <a:gd name="T51" fmla="*/ 516 h 2771"/>
                  <a:gd name="T52" fmla="*/ 1787 w 2480"/>
                  <a:gd name="T53" fmla="*/ 996 h 2771"/>
                  <a:gd name="T54" fmla="*/ 1787 w 2480"/>
                  <a:gd name="T55" fmla="*/ 1116 h 2771"/>
                  <a:gd name="T56" fmla="*/ 1847 w 2480"/>
                  <a:gd name="T57" fmla="*/ 1188 h 2771"/>
                  <a:gd name="T58" fmla="*/ 1955 w 2480"/>
                  <a:gd name="T59" fmla="*/ 1044 h 2771"/>
                  <a:gd name="T60" fmla="*/ 2063 w 2480"/>
                  <a:gd name="T61" fmla="*/ 1104 h 2771"/>
                  <a:gd name="T62" fmla="*/ 2147 w 2480"/>
                  <a:gd name="T63" fmla="*/ 1404 h 2771"/>
                  <a:gd name="T64" fmla="*/ 2099 w 2480"/>
                  <a:gd name="T65" fmla="*/ 1812 h 2771"/>
                  <a:gd name="T66" fmla="*/ 1979 w 2480"/>
                  <a:gd name="T67" fmla="*/ 2100 h 2771"/>
                  <a:gd name="T68" fmla="*/ 2087 w 2480"/>
                  <a:gd name="T69" fmla="*/ 2052 h 2771"/>
                  <a:gd name="T70" fmla="*/ 2243 w 2480"/>
                  <a:gd name="T71" fmla="*/ 1836 h 2771"/>
                  <a:gd name="T72" fmla="*/ 2339 w 2480"/>
                  <a:gd name="T73" fmla="*/ 1644 h 2771"/>
                  <a:gd name="T74" fmla="*/ 2435 w 2480"/>
                  <a:gd name="T75" fmla="*/ 1380 h 2771"/>
                  <a:gd name="T76" fmla="*/ 2363 w 2480"/>
                  <a:gd name="T77" fmla="*/ 1908 h 2771"/>
                  <a:gd name="T78" fmla="*/ 2315 w 2480"/>
                  <a:gd name="T79" fmla="*/ 2040 h 2771"/>
                  <a:gd name="T80" fmla="*/ 2255 w 2480"/>
                  <a:gd name="T81" fmla="*/ 2160 h 2771"/>
                  <a:gd name="T82" fmla="*/ 2111 w 2480"/>
                  <a:gd name="T83" fmla="*/ 2400 h 2771"/>
                  <a:gd name="T84" fmla="*/ 2051 w 2480"/>
                  <a:gd name="T85" fmla="*/ 2472 h 2771"/>
                  <a:gd name="T86" fmla="*/ 1811 w 2480"/>
                  <a:gd name="T87" fmla="*/ 2616 h 2771"/>
                  <a:gd name="T88" fmla="*/ 1487 w 2480"/>
                  <a:gd name="T89" fmla="*/ 2688 h 2771"/>
                  <a:gd name="T90" fmla="*/ 1571 w 2480"/>
                  <a:gd name="T91" fmla="*/ 2520 h 2771"/>
                  <a:gd name="T92" fmla="*/ 1595 w 2480"/>
                  <a:gd name="T93" fmla="*/ 2460 h 2771"/>
                  <a:gd name="T94" fmla="*/ 1571 w 2480"/>
                  <a:gd name="T95" fmla="*/ 2340 h 2771"/>
                  <a:gd name="T96" fmla="*/ 1583 w 2480"/>
                  <a:gd name="T97" fmla="*/ 2004 h 2771"/>
                  <a:gd name="T98" fmla="*/ 1631 w 2480"/>
                  <a:gd name="T99" fmla="*/ 1884 h 2771"/>
                  <a:gd name="T100" fmla="*/ 1451 w 2480"/>
                  <a:gd name="T101" fmla="*/ 1980 h 2771"/>
                  <a:gd name="T102" fmla="*/ 1175 w 2480"/>
                  <a:gd name="T103" fmla="*/ 1608 h 2771"/>
                  <a:gd name="T104" fmla="*/ 1007 w 2480"/>
                  <a:gd name="T105" fmla="*/ 2124 h 2771"/>
                  <a:gd name="T106" fmla="*/ 851 w 2480"/>
                  <a:gd name="T107" fmla="*/ 1968 h 2771"/>
                  <a:gd name="T108" fmla="*/ 887 w 2480"/>
                  <a:gd name="T109" fmla="*/ 2484 h 2771"/>
                  <a:gd name="T110" fmla="*/ 875 w 2480"/>
                  <a:gd name="T111" fmla="*/ 2676 h 2771"/>
                  <a:gd name="T112" fmla="*/ 983 w 2480"/>
                  <a:gd name="T113" fmla="*/ 2736 h 2771"/>
                  <a:gd name="T114" fmla="*/ 887 w 2480"/>
                  <a:gd name="T115" fmla="*/ 2724 h 2771"/>
                  <a:gd name="T116" fmla="*/ 551 w 2480"/>
                  <a:gd name="T117" fmla="*/ 2712 h 2771"/>
                  <a:gd name="T118" fmla="*/ 563 w 2480"/>
                  <a:gd name="T119" fmla="*/ 2712 h 277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480" h="2771">
                    <a:moveTo>
                      <a:pt x="563" y="2712"/>
                    </a:moveTo>
                    <a:cubicBezTo>
                      <a:pt x="541" y="2690"/>
                      <a:pt x="513" y="2674"/>
                      <a:pt x="491" y="2652"/>
                    </a:cubicBezTo>
                    <a:cubicBezTo>
                      <a:pt x="443" y="2604"/>
                      <a:pt x="495" y="2624"/>
                      <a:pt x="431" y="2592"/>
                    </a:cubicBezTo>
                    <a:cubicBezTo>
                      <a:pt x="420" y="2586"/>
                      <a:pt x="406" y="2586"/>
                      <a:pt x="395" y="2580"/>
                    </a:cubicBezTo>
                    <a:cubicBezTo>
                      <a:pt x="382" y="2574"/>
                      <a:pt x="372" y="2562"/>
                      <a:pt x="359" y="2556"/>
                    </a:cubicBezTo>
                    <a:cubicBezTo>
                      <a:pt x="336" y="2546"/>
                      <a:pt x="287" y="2532"/>
                      <a:pt x="287" y="2532"/>
                    </a:cubicBezTo>
                    <a:cubicBezTo>
                      <a:pt x="158" y="2403"/>
                      <a:pt x="357" y="2599"/>
                      <a:pt x="203" y="2460"/>
                    </a:cubicBezTo>
                    <a:cubicBezTo>
                      <a:pt x="86" y="2354"/>
                      <a:pt x="174" y="2417"/>
                      <a:pt x="95" y="2364"/>
                    </a:cubicBezTo>
                    <a:cubicBezTo>
                      <a:pt x="79" y="2340"/>
                      <a:pt x="63" y="2316"/>
                      <a:pt x="47" y="2292"/>
                    </a:cubicBezTo>
                    <a:cubicBezTo>
                      <a:pt x="39" y="2280"/>
                      <a:pt x="31" y="2268"/>
                      <a:pt x="23" y="2256"/>
                    </a:cubicBezTo>
                    <a:cubicBezTo>
                      <a:pt x="16" y="2245"/>
                      <a:pt x="0" y="2226"/>
                      <a:pt x="11" y="2220"/>
                    </a:cubicBezTo>
                    <a:cubicBezTo>
                      <a:pt x="29" y="2211"/>
                      <a:pt x="51" y="2228"/>
                      <a:pt x="71" y="2232"/>
                    </a:cubicBezTo>
                    <a:cubicBezTo>
                      <a:pt x="143" y="2245"/>
                      <a:pt x="217" y="2257"/>
                      <a:pt x="287" y="2280"/>
                    </a:cubicBezTo>
                    <a:cubicBezTo>
                      <a:pt x="331" y="2268"/>
                      <a:pt x="380" y="2267"/>
                      <a:pt x="419" y="2244"/>
                    </a:cubicBezTo>
                    <a:cubicBezTo>
                      <a:pt x="430" y="2237"/>
                      <a:pt x="407" y="2221"/>
                      <a:pt x="407" y="2208"/>
                    </a:cubicBezTo>
                    <a:cubicBezTo>
                      <a:pt x="407" y="2195"/>
                      <a:pt x="413" y="2183"/>
                      <a:pt x="419" y="2172"/>
                    </a:cubicBezTo>
                    <a:cubicBezTo>
                      <a:pt x="436" y="2142"/>
                      <a:pt x="460" y="2117"/>
                      <a:pt x="479" y="2088"/>
                    </a:cubicBezTo>
                    <a:cubicBezTo>
                      <a:pt x="415" y="2046"/>
                      <a:pt x="376" y="1975"/>
                      <a:pt x="311" y="1932"/>
                    </a:cubicBezTo>
                    <a:cubicBezTo>
                      <a:pt x="256" y="1895"/>
                      <a:pt x="220" y="1849"/>
                      <a:pt x="179" y="1800"/>
                    </a:cubicBezTo>
                    <a:cubicBezTo>
                      <a:pt x="152" y="1768"/>
                      <a:pt x="136" y="1766"/>
                      <a:pt x="119" y="1728"/>
                    </a:cubicBezTo>
                    <a:cubicBezTo>
                      <a:pt x="119" y="1728"/>
                      <a:pt x="89" y="1638"/>
                      <a:pt x="83" y="1620"/>
                    </a:cubicBezTo>
                    <a:cubicBezTo>
                      <a:pt x="74" y="1593"/>
                      <a:pt x="51" y="1572"/>
                      <a:pt x="35" y="1548"/>
                    </a:cubicBezTo>
                    <a:cubicBezTo>
                      <a:pt x="27" y="1536"/>
                      <a:pt x="11" y="1512"/>
                      <a:pt x="11" y="1512"/>
                    </a:cubicBezTo>
                    <a:cubicBezTo>
                      <a:pt x="15" y="1468"/>
                      <a:pt x="7" y="1421"/>
                      <a:pt x="23" y="1380"/>
                    </a:cubicBezTo>
                    <a:cubicBezTo>
                      <a:pt x="28" y="1368"/>
                      <a:pt x="48" y="1386"/>
                      <a:pt x="59" y="1392"/>
                    </a:cubicBezTo>
                    <a:cubicBezTo>
                      <a:pt x="97" y="1413"/>
                      <a:pt x="131" y="1440"/>
                      <a:pt x="167" y="1464"/>
                    </a:cubicBezTo>
                    <a:cubicBezTo>
                      <a:pt x="209" y="1492"/>
                      <a:pt x="254" y="1502"/>
                      <a:pt x="299" y="1524"/>
                    </a:cubicBezTo>
                    <a:cubicBezTo>
                      <a:pt x="346" y="1547"/>
                      <a:pt x="379" y="1571"/>
                      <a:pt x="431" y="1584"/>
                    </a:cubicBezTo>
                    <a:cubicBezTo>
                      <a:pt x="440" y="1583"/>
                      <a:pt x="544" y="1567"/>
                      <a:pt x="551" y="1560"/>
                    </a:cubicBezTo>
                    <a:cubicBezTo>
                      <a:pt x="563" y="1548"/>
                      <a:pt x="559" y="1528"/>
                      <a:pt x="563" y="1512"/>
                    </a:cubicBezTo>
                    <a:cubicBezTo>
                      <a:pt x="545" y="1458"/>
                      <a:pt x="564" y="1395"/>
                      <a:pt x="539" y="1344"/>
                    </a:cubicBezTo>
                    <a:cubicBezTo>
                      <a:pt x="527" y="1320"/>
                      <a:pt x="491" y="1320"/>
                      <a:pt x="467" y="1308"/>
                    </a:cubicBezTo>
                    <a:cubicBezTo>
                      <a:pt x="450" y="1258"/>
                      <a:pt x="443" y="1212"/>
                      <a:pt x="419" y="1164"/>
                    </a:cubicBezTo>
                    <a:cubicBezTo>
                      <a:pt x="426" y="948"/>
                      <a:pt x="408" y="693"/>
                      <a:pt x="479" y="480"/>
                    </a:cubicBezTo>
                    <a:cubicBezTo>
                      <a:pt x="570" y="510"/>
                      <a:pt x="531" y="547"/>
                      <a:pt x="575" y="612"/>
                    </a:cubicBezTo>
                    <a:cubicBezTo>
                      <a:pt x="626" y="689"/>
                      <a:pt x="653" y="726"/>
                      <a:pt x="719" y="792"/>
                    </a:cubicBezTo>
                    <a:cubicBezTo>
                      <a:pt x="747" y="820"/>
                      <a:pt x="743" y="843"/>
                      <a:pt x="767" y="876"/>
                    </a:cubicBezTo>
                    <a:cubicBezTo>
                      <a:pt x="793" y="913"/>
                      <a:pt x="869" y="970"/>
                      <a:pt x="911" y="984"/>
                    </a:cubicBezTo>
                    <a:cubicBezTo>
                      <a:pt x="967" y="1068"/>
                      <a:pt x="935" y="1040"/>
                      <a:pt x="995" y="1080"/>
                    </a:cubicBezTo>
                    <a:cubicBezTo>
                      <a:pt x="999" y="1092"/>
                      <a:pt x="995" y="1113"/>
                      <a:pt x="1007" y="1116"/>
                    </a:cubicBezTo>
                    <a:cubicBezTo>
                      <a:pt x="1040" y="1124"/>
                      <a:pt x="1050" y="1071"/>
                      <a:pt x="1055" y="1056"/>
                    </a:cubicBezTo>
                    <a:cubicBezTo>
                      <a:pt x="1066" y="971"/>
                      <a:pt x="1055" y="924"/>
                      <a:pt x="1115" y="864"/>
                    </a:cubicBezTo>
                    <a:cubicBezTo>
                      <a:pt x="1122" y="812"/>
                      <a:pt x="1127" y="636"/>
                      <a:pt x="1163" y="564"/>
                    </a:cubicBezTo>
                    <a:cubicBezTo>
                      <a:pt x="1180" y="530"/>
                      <a:pt x="1223" y="468"/>
                      <a:pt x="1223" y="468"/>
                    </a:cubicBezTo>
                    <a:cubicBezTo>
                      <a:pt x="1227" y="437"/>
                      <a:pt x="1230" y="382"/>
                      <a:pt x="1247" y="348"/>
                    </a:cubicBezTo>
                    <a:cubicBezTo>
                      <a:pt x="1253" y="335"/>
                      <a:pt x="1265" y="325"/>
                      <a:pt x="1271" y="312"/>
                    </a:cubicBezTo>
                    <a:cubicBezTo>
                      <a:pt x="1281" y="289"/>
                      <a:pt x="1295" y="240"/>
                      <a:pt x="1295" y="240"/>
                    </a:cubicBezTo>
                    <a:cubicBezTo>
                      <a:pt x="1299" y="164"/>
                      <a:pt x="1290" y="86"/>
                      <a:pt x="1307" y="12"/>
                    </a:cubicBezTo>
                    <a:cubicBezTo>
                      <a:pt x="1310" y="0"/>
                      <a:pt x="1334" y="15"/>
                      <a:pt x="1343" y="24"/>
                    </a:cubicBezTo>
                    <a:cubicBezTo>
                      <a:pt x="1363" y="44"/>
                      <a:pt x="1375" y="72"/>
                      <a:pt x="1391" y="96"/>
                    </a:cubicBezTo>
                    <a:cubicBezTo>
                      <a:pt x="1426" y="148"/>
                      <a:pt x="1489" y="189"/>
                      <a:pt x="1523" y="240"/>
                    </a:cubicBezTo>
                    <a:cubicBezTo>
                      <a:pt x="1592" y="344"/>
                      <a:pt x="1623" y="405"/>
                      <a:pt x="1679" y="516"/>
                    </a:cubicBezTo>
                    <a:cubicBezTo>
                      <a:pt x="1705" y="569"/>
                      <a:pt x="1712" y="649"/>
                      <a:pt x="1727" y="708"/>
                    </a:cubicBezTo>
                    <a:cubicBezTo>
                      <a:pt x="1735" y="809"/>
                      <a:pt x="1729" y="910"/>
                      <a:pt x="1787" y="996"/>
                    </a:cubicBezTo>
                    <a:cubicBezTo>
                      <a:pt x="1791" y="1012"/>
                      <a:pt x="1799" y="1028"/>
                      <a:pt x="1799" y="1044"/>
                    </a:cubicBezTo>
                    <a:cubicBezTo>
                      <a:pt x="1799" y="1068"/>
                      <a:pt x="1782" y="1092"/>
                      <a:pt x="1787" y="1116"/>
                    </a:cubicBezTo>
                    <a:cubicBezTo>
                      <a:pt x="1791" y="1133"/>
                      <a:pt x="1811" y="1140"/>
                      <a:pt x="1823" y="1152"/>
                    </a:cubicBezTo>
                    <a:cubicBezTo>
                      <a:pt x="1846" y="1291"/>
                      <a:pt x="1823" y="1219"/>
                      <a:pt x="1847" y="1188"/>
                    </a:cubicBezTo>
                    <a:cubicBezTo>
                      <a:pt x="1856" y="1177"/>
                      <a:pt x="1871" y="1172"/>
                      <a:pt x="1883" y="1164"/>
                    </a:cubicBezTo>
                    <a:cubicBezTo>
                      <a:pt x="1898" y="1119"/>
                      <a:pt x="1923" y="1080"/>
                      <a:pt x="1955" y="1044"/>
                    </a:cubicBezTo>
                    <a:cubicBezTo>
                      <a:pt x="1978" y="1019"/>
                      <a:pt x="2027" y="972"/>
                      <a:pt x="2027" y="972"/>
                    </a:cubicBezTo>
                    <a:cubicBezTo>
                      <a:pt x="2074" y="1066"/>
                      <a:pt x="2032" y="969"/>
                      <a:pt x="2063" y="1104"/>
                    </a:cubicBezTo>
                    <a:cubicBezTo>
                      <a:pt x="2076" y="1160"/>
                      <a:pt x="2102" y="1219"/>
                      <a:pt x="2123" y="1272"/>
                    </a:cubicBezTo>
                    <a:cubicBezTo>
                      <a:pt x="2131" y="1331"/>
                      <a:pt x="2132" y="1353"/>
                      <a:pt x="2147" y="1404"/>
                    </a:cubicBezTo>
                    <a:cubicBezTo>
                      <a:pt x="2154" y="1428"/>
                      <a:pt x="2171" y="1476"/>
                      <a:pt x="2171" y="1476"/>
                    </a:cubicBezTo>
                    <a:cubicBezTo>
                      <a:pt x="2134" y="1588"/>
                      <a:pt x="2166" y="1712"/>
                      <a:pt x="2099" y="1812"/>
                    </a:cubicBezTo>
                    <a:cubicBezTo>
                      <a:pt x="2087" y="1859"/>
                      <a:pt x="2075" y="1914"/>
                      <a:pt x="2051" y="1956"/>
                    </a:cubicBezTo>
                    <a:cubicBezTo>
                      <a:pt x="1973" y="2096"/>
                      <a:pt x="2026" y="1960"/>
                      <a:pt x="1979" y="2100"/>
                    </a:cubicBezTo>
                    <a:cubicBezTo>
                      <a:pt x="1974" y="2116"/>
                      <a:pt x="1999" y="2071"/>
                      <a:pt x="2015" y="2064"/>
                    </a:cubicBezTo>
                    <a:cubicBezTo>
                      <a:pt x="2037" y="2054"/>
                      <a:pt x="2063" y="2056"/>
                      <a:pt x="2087" y="2052"/>
                    </a:cubicBezTo>
                    <a:cubicBezTo>
                      <a:pt x="2124" y="1996"/>
                      <a:pt x="2123" y="1960"/>
                      <a:pt x="2183" y="1920"/>
                    </a:cubicBezTo>
                    <a:cubicBezTo>
                      <a:pt x="2207" y="1849"/>
                      <a:pt x="2178" y="1917"/>
                      <a:pt x="2243" y="1836"/>
                    </a:cubicBezTo>
                    <a:cubicBezTo>
                      <a:pt x="2261" y="1813"/>
                      <a:pt x="2275" y="1788"/>
                      <a:pt x="2291" y="1764"/>
                    </a:cubicBezTo>
                    <a:cubicBezTo>
                      <a:pt x="2313" y="1730"/>
                      <a:pt x="2321" y="1680"/>
                      <a:pt x="2339" y="1644"/>
                    </a:cubicBezTo>
                    <a:cubicBezTo>
                      <a:pt x="2396" y="1530"/>
                      <a:pt x="2325" y="1722"/>
                      <a:pt x="2387" y="1536"/>
                    </a:cubicBezTo>
                    <a:cubicBezTo>
                      <a:pt x="2404" y="1484"/>
                      <a:pt x="2418" y="1432"/>
                      <a:pt x="2435" y="1380"/>
                    </a:cubicBezTo>
                    <a:cubicBezTo>
                      <a:pt x="2439" y="1368"/>
                      <a:pt x="2447" y="1344"/>
                      <a:pt x="2447" y="1344"/>
                    </a:cubicBezTo>
                    <a:cubicBezTo>
                      <a:pt x="2440" y="1569"/>
                      <a:pt x="2480" y="1733"/>
                      <a:pt x="2363" y="1908"/>
                    </a:cubicBezTo>
                    <a:cubicBezTo>
                      <a:pt x="2329" y="2046"/>
                      <a:pt x="2377" y="1876"/>
                      <a:pt x="2327" y="1992"/>
                    </a:cubicBezTo>
                    <a:cubicBezTo>
                      <a:pt x="2321" y="2007"/>
                      <a:pt x="2321" y="2025"/>
                      <a:pt x="2315" y="2040"/>
                    </a:cubicBezTo>
                    <a:cubicBezTo>
                      <a:pt x="2309" y="2053"/>
                      <a:pt x="2298" y="2063"/>
                      <a:pt x="2291" y="2076"/>
                    </a:cubicBezTo>
                    <a:cubicBezTo>
                      <a:pt x="2276" y="2102"/>
                      <a:pt x="2270" y="2134"/>
                      <a:pt x="2255" y="2160"/>
                    </a:cubicBezTo>
                    <a:cubicBezTo>
                      <a:pt x="2223" y="2216"/>
                      <a:pt x="2183" y="2274"/>
                      <a:pt x="2147" y="2328"/>
                    </a:cubicBezTo>
                    <a:cubicBezTo>
                      <a:pt x="2132" y="2350"/>
                      <a:pt x="2126" y="2378"/>
                      <a:pt x="2111" y="2400"/>
                    </a:cubicBezTo>
                    <a:cubicBezTo>
                      <a:pt x="2102" y="2414"/>
                      <a:pt x="2086" y="2423"/>
                      <a:pt x="2075" y="2436"/>
                    </a:cubicBezTo>
                    <a:cubicBezTo>
                      <a:pt x="2066" y="2447"/>
                      <a:pt x="2063" y="2464"/>
                      <a:pt x="2051" y="2472"/>
                    </a:cubicBezTo>
                    <a:cubicBezTo>
                      <a:pt x="2037" y="2481"/>
                      <a:pt x="2019" y="2480"/>
                      <a:pt x="2003" y="2484"/>
                    </a:cubicBezTo>
                    <a:cubicBezTo>
                      <a:pt x="1946" y="2522"/>
                      <a:pt x="1870" y="2596"/>
                      <a:pt x="1811" y="2616"/>
                    </a:cubicBezTo>
                    <a:cubicBezTo>
                      <a:pt x="1768" y="2659"/>
                      <a:pt x="1675" y="2741"/>
                      <a:pt x="1619" y="2760"/>
                    </a:cubicBezTo>
                    <a:cubicBezTo>
                      <a:pt x="1547" y="2750"/>
                      <a:pt x="1510" y="2757"/>
                      <a:pt x="1487" y="2688"/>
                    </a:cubicBezTo>
                    <a:cubicBezTo>
                      <a:pt x="1489" y="2679"/>
                      <a:pt x="1500" y="2608"/>
                      <a:pt x="1511" y="2592"/>
                    </a:cubicBezTo>
                    <a:cubicBezTo>
                      <a:pt x="1528" y="2566"/>
                      <a:pt x="1554" y="2546"/>
                      <a:pt x="1571" y="2520"/>
                    </a:cubicBezTo>
                    <a:cubicBezTo>
                      <a:pt x="1567" y="2508"/>
                      <a:pt x="1554" y="2496"/>
                      <a:pt x="1559" y="2484"/>
                    </a:cubicBezTo>
                    <a:cubicBezTo>
                      <a:pt x="1564" y="2471"/>
                      <a:pt x="1584" y="2470"/>
                      <a:pt x="1595" y="2460"/>
                    </a:cubicBezTo>
                    <a:cubicBezTo>
                      <a:pt x="1646" y="2414"/>
                      <a:pt x="1683" y="2365"/>
                      <a:pt x="1739" y="2328"/>
                    </a:cubicBezTo>
                    <a:cubicBezTo>
                      <a:pt x="1683" y="2309"/>
                      <a:pt x="1629" y="2330"/>
                      <a:pt x="1571" y="2340"/>
                    </a:cubicBezTo>
                    <a:cubicBezTo>
                      <a:pt x="1508" y="2319"/>
                      <a:pt x="1520" y="2304"/>
                      <a:pt x="1535" y="2244"/>
                    </a:cubicBezTo>
                    <a:cubicBezTo>
                      <a:pt x="1545" y="2127"/>
                      <a:pt x="1546" y="2098"/>
                      <a:pt x="1583" y="2004"/>
                    </a:cubicBezTo>
                    <a:cubicBezTo>
                      <a:pt x="1592" y="1981"/>
                      <a:pt x="1596" y="1955"/>
                      <a:pt x="1607" y="1932"/>
                    </a:cubicBezTo>
                    <a:cubicBezTo>
                      <a:pt x="1615" y="1916"/>
                      <a:pt x="1644" y="1897"/>
                      <a:pt x="1631" y="1884"/>
                    </a:cubicBezTo>
                    <a:cubicBezTo>
                      <a:pt x="1625" y="1878"/>
                      <a:pt x="1554" y="1928"/>
                      <a:pt x="1547" y="1932"/>
                    </a:cubicBezTo>
                    <a:cubicBezTo>
                      <a:pt x="1514" y="1981"/>
                      <a:pt x="1511" y="2000"/>
                      <a:pt x="1451" y="1980"/>
                    </a:cubicBezTo>
                    <a:cubicBezTo>
                      <a:pt x="1406" y="1935"/>
                      <a:pt x="1373" y="1883"/>
                      <a:pt x="1331" y="1836"/>
                    </a:cubicBezTo>
                    <a:cubicBezTo>
                      <a:pt x="1264" y="1761"/>
                      <a:pt x="1208" y="1706"/>
                      <a:pt x="1175" y="1608"/>
                    </a:cubicBezTo>
                    <a:cubicBezTo>
                      <a:pt x="1168" y="1910"/>
                      <a:pt x="1200" y="2014"/>
                      <a:pt x="1127" y="2232"/>
                    </a:cubicBezTo>
                    <a:cubicBezTo>
                      <a:pt x="1089" y="2194"/>
                      <a:pt x="1045" y="2162"/>
                      <a:pt x="1007" y="2124"/>
                    </a:cubicBezTo>
                    <a:cubicBezTo>
                      <a:pt x="939" y="2056"/>
                      <a:pt x="1038" y="2115"/>
                      <a:pt x="935" y="2064"/>
                    </a:cubicBezTo>
                    <a:cubicBezTo>
                      <a:pt x="918" y="2013"/>
                      <a:pt x="890" y="2007"/>
                      <a:pt x="851" y="1968"/>
                    </a:cubicBezTo>
                    <a:cubicBezTo>
                      <a:pt x="855" y="2116"/>
                      <a:pt x="853" y="2264"/>
                      <a:pt x="863" y="2412"/>
                    </a:cubicBezTo>
                    <a:cubicBezTo>
                      <a:pt x="865" y="2437"/>
                      <a:pt x="911" y="2492"/>
                      <a:pt x="887" y="2484"/>
                    </a:cubicBezTo>
                    <a:cubicBezTo>
                      <a:pt x="835" y="2467"/>
                      <a:pt x="783" y="2453"/>
                      <a:pt x="731" y="2436"/>
                    </a:cubicBezTo>
                    <a:cubicBezTo>
                      <a:pt x="686" y="2571"/>
                      <a:pt x="774" y="2626"/>
                      <a:pt x="875" y="2676"/>
                    </a:cubicBezTo>
                    <a:cubicBezTo>
                      <a:pt x="886" y="2682"/>
                      <a:pt x="900" y="2682"/>
                      <a:pt x="911" y="2688"/>
                    </a:cubicBezTo>
                    <a:cubicBezTo>
                      <a:pt x="936" y="2702"/>
                      <a:pt x="983" y="2736"/>
                      <a:pt x="983" y="2736"/>
                    </a:cubicBezTo>
                    <a:cubicBezTo>
                      <a:pt x="878" y="2771"/>
                      <a:pt x="1008" y="2741"/>
                      <a:pt x="935" y="2712"/>
                    </a:cubicBezTo>
                    <a:cubicBezTo>
                      <a:pt x="920" y="2706"/>
                      <a:pt x="903" y="2719"/>
                      <a:pt x="887" y="2724"/>
                    </a:cubicBezTo>
                    <a:cubicBezTo>
                      <a:pt x="804" y="2748"/>
                      <a:pt x="909" y="2726"/>
                      <a:pt x="779" y="2748"/>
                    </a:cubicBezTo>
                    <a:cubicBezTo>
                      <a:pt x="700" y="2738"/>
                      <a:pt x="630" y="2722"/>
                      <a:pt x="551" y="2712"/>
                    </a:cubicBezTo>
                    <a:cubicBezTo>
                      <a:pt x="551" y="2712"/>
                      <a:pt x="487" y="2724"/>
                      <a:pt x="503" y="2724"/>
                    </a:cubicBezTo>
                    <a:cubicBezTo>
                      <a:pt x="523" y="2724"/>
                      <a:pt x="543" y="2716"/>
                      <a:pt x="563" y="271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ABF8F"/>
                  </a:gs>
                  <a:gs pos="50000">
                    <a:srgbClr val="FDE9D9"/>
                  </a:gs>
                  <a:gs pos="100000">
                    <a:srgbClr val="FABF8F"/>
                  </a:gs>
                </a:gsLst>
                <a:lin ang="18900000" scaled="1"/>
              </a:gradFill>
              <a:ln w="12700">
                <a:solidFill>
                  <a:srgbClr val="FABF8F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974706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4356" name="Group 6"/>
              <p:cNvGrpSpPr>
                <a:grpSpLocks/>
              </p:cNvGrpSpPr>
              <p:nvPr/>
            </p:nvGrpSpPr>
            <p:grpSpPr bwMode="auto">
              <a:xfrm>
                <a:off x="3704" y="8597"/>
                <a:ext cx="244" cy="2337"/>
                <a:chOff x="4566" y="8497"/>
                <a:chExt cx="318" cy="3039"/>
              </a:xfrm>
            </p:grpSpPr>
            <p:sp>
              <p:nvSpPr>
                <p:cNvPr id="14359" name="AutoShape 7"/>
                <p:cNvSpPr>
                  <a:spLocks noChangeArrowheads="1"/>
                </p:cNvSpPr>
                <p:nvPr/>
              </p:nvSpPr>
              <p:spPr bwMode="auto">
                <a:xfrm>
                  <a:off x="4657" y="9067"/>
                  <a:ext cx="120" cy="227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C0504D"/>
                </a:solidFill>
                <a:ln>
                  <a:noFill/>
                </a:ln>
                <a:effectLst>
                  <a:outerShdw dist="28398" dir="3806097" algn="ctr" rotWithShape="0">
                    <a:srgbClr val="622423">
                      <a:alpha val="50000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algn="r" rtl="1">
                    <a:defRPr>
                      <a:solidFill>
                        <a:schemeClr val="tx1"/>
                      </a:solidFill>
                      <a:latin typeface="Constantia" panose="02030602050306030303" pitchFamily="18" charset="0"/>
                      <a:ea typeface="Majalla UI"/>
                      <a:cs typeface="Majalla UI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Constantia" panose="02030602050306030303" pitchFamily="18" charset="0"/>
                      <a:ea typeface="Majalla UI"/>
                      <a:cs typeface="Majalla UI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Constantia" panose="02030602050306030303" pitchFamily="18" charset="0"/>
                      <a:ea typeface="Majalla UI"/>
                      <a:cs typeface="Majalla UI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Constantia" panose="02030602050306030303" pitchFamily="18" charset="0"/>
                      <a:ea typeface="Majalla UI"/>
                      <a:cs typeface="Majalla UI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Constantia" panose="02030602050306030303" pitchFamily="18" charset="0"/>
                      <a:ea typeface="Majalla UI"/>
                      <a:cs typeface="Majalla UI"/>
                    </a:defRPr>
                  </a:lvl5pPr>
                  <a:lvl6pPr marL="2514600" indent="-228600" algn="r" rtl="1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nstantia" panose="02030602050306030303" pitchFamily="18" charset="0"/>
                      <a:ea typeface="Majalla UI"/>
                      <a:cs typeface="Majalla UI"/>
                    </a:defRPr>
                  </a:lvl6pPr>
                  <a:lvl7pPr marL="2971800" indent="-228600" algn="r" rtl="1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nstantia" panose="02030602050306030303" pitchFamily="18" charset="0"/>
                      <a:ea typeface="Majalla UI"/>
                      <a:cs typeface="Majalla UI"/>
                    </a:defRPr>
                  </a:lvl7pPr>
                  <a:lvl8pPr marL="3429000" indent="-228600" algn="r" rtl="1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nstantia" panose="02030602050306030303" pitchFamily="18" charset="0"/>
                      <a:ea typeface="Majalla UI"/>
                      <a:cs typeface="Majalla UI"/>
                    </a:defRPr>
                  </a:lvl8pPr>
                  <a:lvl9pPr marL="3886200" indent="-228600" algn="r" rtl="1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nstantia" panose="02030602050306030303" pitchFamily="18" charset="0"/>
                      <a:ea typeface="Majalla UI"/>
                      <a:cs typeface="Majalla UI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60" name="AutoShape 8"/>
                <p:cNvSpPr>
                  <a:spLocks noChangeArrowheads="1"/>
                </p:cNvSpPr>
                <p:nvPr/>
              </p:nvSpPr>
              <p:spPr bwMode="auto">
                <a:xfrm>
                  <a:off x="4657" y="8497"/>
                  <a:ext cx="120" cy="57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algn="r" rtl="1">
                    <a:defRPr>
                      <a:solidFill>
                        <a:schemeClr val="tx1"/>
                      </a:solidFill>
                      <a:latin typeface="Constantia" panose="02030602050306030303" pitchFamily="18" charset="0"/>
                      <a:ea typeface="Majalla UI"/>
                      <a:cs typeface="Majalla UI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Constantia" panose="02030602050306030303" pitchFamily="18" charset="0"/>
                      <a:ea typeface="Majalla UI"/>
                      <a:cs typeface="Majalla UI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Constantia" panose="02030602050306030303" pitchFamily="18" charset="0"/>
                      <a:ea typeface="Majalla UI"/>
                      <a:cs typeface="Majalla UI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Constantia" panose="02030602050306030303" pitchFamily="18" charset="0"/>
                      <a:ea typeface="Majalla UI"/>
                      <a:cs typeface="Majalla UI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Constantia" panose="02030602050306030303" pitchFamily="18" charset="0"/>
                      <a:ea typeface="Majalla UI"/>
                      <a:cs typeface="Majalla UI"/>
                    </a:defRPr>
                  </a:lvl5pPr>
                  <a:lvl6pPr marL="2514600" indent="-228600" algn="r" rtl="1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nstantia" panose="02030602050306030303" pitchFamily="18" charset="0"/>
                      <a:ea typeface="Majalla UI"/>
                      <a:cs typeface="Majalla UI"/>
                    </a:defRPr>
                  </a:lvl6pPr>
                  <a:lvl7pPr marL="2971800" indent="-228600" algn="r" rtl="1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nstantia" panose="02030602050306030303" pitchFamily="18" charset="0"/>
                      <a:ea typeface="Majalla UI"/>
                      <a:cs typeface="Majalla UI"/>
                    </a:defRPr>
                  </a:lvl7pPr>
                  <a:lvl8pPr marL="3429000" indent="-228600" algn="r" rtl="1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nstantia" panose="02030602050306030303" pitchFamily="18" charset="0"/>
                      <a:ea typeface="Majalla UI"/>
                      <a:cs typeface="Majalla UI"/>
                    </a:defRPr>
                  </a:lvl8pPr>
                  <a:lvl9pPr marL="3886200" indent="-228600" algn="r" rtl="1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nstantia" panose="02030602050306030303" pitchFamily="18" charset="0"/>
                      <a:ea typeface="Majalla UI"/>
                      <a:cs typeface="Majalla UI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61" name="Oval 9"/>
                <p:cNvSpPr>
                  <a:spLocks noChangeArrowheads="1"/>
                </p:cNvSpPr>
                <p:nvPr/>
              </p:nvSpPr>
              <p:spPr bwMode="auto">
                <a:xfrm>
                  <a:off x="4566" y="11341"/>
                  <a:ext cx="318" cy="195"/>
                </a:xfrm>
                <a:prstGeom prst="ellipse">
                  <a:avLst/>
                </a:prstGeom>
                <a:solidFill>
                  <a:srgbClr val="C0504D"/>
                </a:solidFill>
                <a:ln>
                  <a:noFill/>
                </a:ln>
                <a:effectLst>
                  <a:outerShdw dist="28398" dir="3806097" algn="ctr" rotWithShape="0">
                    <a:srgbClr val="622423">
                      <a:alpha val="50000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algn="r" rtl="1">
                    <a:defRPr>
                      <a:solidFill>
                        <a:schemeClr val="tx1"/>
                      </a:solidFill>
                      <a:latin typeface="Constantia" panose="02030602050306030303" pitchFamily="18" charset="0"/>
                      <a:ea typeface="Majalla UI"/>
                      <a:cs typeface="Majalla UI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Constantia" panose="02030602050306030303" pitchFamily="18" charset="0"/>
                      <a:ea typeface="Majalla UI"/>
                      <a:cs typeface="Majalla UI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Constantia" panose="02030602050306030303" pitchFamily="18" charset="0"/>
                      <a:ea typeface="Majalla UI"/>
                      <a:cs typeface="Majalla UI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Constantia" panose="02030602050306030303" pitchFamily="18" charset="0"/>
                      <a:ea typeface="Majalla UI"/>
                      <a:cs typeface="Majalla UI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Constantia" panose="02030602050306030303" pitchFamily="18" charset="0"/>
                      <a:ea typeface="Majalla UI"/>
                      <a:cs typeface="Majalla UI"/>
                    </a:defRPr>
                  </a:lvl5pPr>
                  <a:lvl6pPr marL="2514600" indent="-228600" algn="r" rtl="1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nstantia" panose="02030602050306030303" pitchFamily="18" charset="0"/>
                      <a:ea typeface="Majalla UI"/>
                      <a:cs typeface="Majalla UI"/>
                    </a:defRPr>
                  </a:lvl6pPr>
                  <a:lvl7pPr marL="2971800" indent="-228600" algn="r" rtl="1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nstantia" panose="02030602050306030303" pitchFamily="18" charset="0"/>
                      <a:ea typeface="Majalla UI"/>
                      <a:cs typeface="Majalla UI"/>
                    </a:defRPr>
                  </a:lvl7pPr>
                  <a:lvl8pPr marL="3429000" indent="-228600" algn="r" rtl="1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nstantia" panose="02030602050306030303" pitchFamily="18" charset="0"/>
                      <a:ea typeface="Majalla UI"/>
                      <a:cs typeface="Majalla UI"/>
                    </a:defRPr>
                  </a:lvl8pPr>
                  <a:lvl9pPr marL="3886200" indent="-228600" algn="r" rtl="1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nstantia" panose="02030602050306030303" pitchFamily="18" charset="0"/>
                      <a:ea typeface="Majalla UI"/>
                      <a:cs typeface="Majalla UI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14357" name="Oval 10"/>
              <p:cNvSpPr>
                <a:spLocks noChangeArrowheads="1"/>
              </p:cNvSpPr>
              <p:nvPr/>
            </p:nvSpPr>
            <p:spPr bwMode="auto">
              <a:xfrm>
                <a:off x="3704" y="11431"/>
                <a:ext cx="289" cy="138"/>
              </a:xfrm>
              <a:prstGeom prst="ellipse">
                <a:avLst/>
              </a:prstGeom>
              <a:solidFill>
                <a:srgbClr val="D99594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algn="r" rtl="1">
                  <a:defRPr>
                    <a:solidFill>
                      <a:schemeClr val="tx1"/>
                    </a:solidFill>
                    <a:latin typeface="Constantia" panose="02030602050306030303" pitchFamily="18" charset="0"/>
                    <a:ea typeface="Majalla UI"/>
                    <a:cs typeface="Majalla UI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Constantia" panose="02030602050306030303" pitchFamily="18" charset="0"/>
                    <a:ea typeface="Majalla UI"/>
                    <a:cs typeface="Majalla UI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Constantia" panose="02030602050306030303" pitchFamily="18" charset="0"/>
                    <a:ea typeface="Majalla UI"/>
                    <a:cs typeface="Majalla UI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Constantia" panose="02030602050306030303" pitchFamily="18" charset="0"/>
                    <a:ea typeface="Majalla UI"/>
                    <a:cs typeface="Majalla UI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Constantia" panose="02030602050306030303" pitchFamily="18" charset="0"/>
                    <a:ea typeface="Majalla UI"/>
                    <a:cs typeface="Majalla UI"/>
                  </a:defRPr>
                </a:lvl5pPr>
                <a:lvl6pPr marL="25146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nstantia" panose="02030602050306030303" pitchFamily="18" charset="0"/>
                    <a:ea typeface="Majalla UI"/>
                    <a:cs typeface="Majalla UI"/>
                  </a:defRPr>
                </a:lvl6pPr>
                <a:lvl7pPr marL="29718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nstantia" panose="02030602050306030303" pitchFamily="18" charset="0"/>
                    <a:ea typeface="Majalla UI"/>
                    <a:cs typeface="Majalla UI"/>
                  </a:defRPr>
                </a:lvl7pPr>
                <a:lvl8pPr marL="34290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nstantia" panose="02030602050306030303" pitchFamily="18" charset="0"/>
                    <a:ea typeface="Majalla UI"/>
                    <a:cs typeface="Majalla UI"/>
                  </a:defRPr>
                </a:lvl8pPr>
                <a:lvl9pPr marL="3886200" indent="-228600" algn="r" rtl="1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nstantia" panose="02030602050306030303" pitchFamily="18" charset="0"/>
                    <a:ea typeface="Majalla UI"/>
                    <a:cs typeface="Majalla UI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358" name="Arc 11"/>
              <p:cNvSpPr>
                <a:spLocks/>
              </p:cNvSpPr>
              <p:nvPr/>
            </p:nvSpPr>
            <p:spPr bwMode="auto">
              <a:xfrm flipH="1">
                <a:off x="1673" y="11431"/>
                <a:ext cx="2163" cy="138"/>
              </a:xfrm>
              <a:custGeom>
                <a:avLst/>
                <a:gdLst>
                  <a:gd name="T0" fmla="*/ 20 w 21803"/>
                  <a:gd name="T1" fmla="*/ 0 h 43200"/>
                  <a:gd name="T2" fmla="*/ 0 w 21803"/>
                  <a:gd name="T3" fmla="*/ 138 h 43200"/>
                  <a:gd name="T4" fmla="*/ 20 w 21803"/>
                  <a:gd name="T5" fmla="*/ 69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803" h="43200" fill="none" extrusionOk="0">
                    <a:moveTo>
                      <a:pt x="202" y="0"/>
                    </a:moveTo>
                    <a:cubicBezTo>
                      <a:pt x="12132" y="0"/>
                      <a:pt x="21803" y="9670"/>
                      <a:pt x="21803" y="21600"/>
                    </a:cubicBezTo>
                    <a:cubicBezTo>
                      <a:pt x="21803" y="33529"/>
                      <a:pt x="12132" y="43200"/>
                      <a:pt x="203" y="43200"/>
                    </a:cubicBezTo>
                    <a:cubicBezTo>
                      <a:pt x="135" y="43200"/>
                      <a:pt x="67" y="43199"/>
                      <a:pt x="-1" y="43199"/>
                    </a:cubicBezTo>
                  </a:path>
                  <a:path w="21803" h="43200" stroke="0" extrusionOk="0">
                    <a:moveTo>
                      <a:pt x="202" y="0"/>
                    </a:moveTo>
                    <a:cubicBezTo>
                      <a:pt x="12132" y="0"/>
                      <a:pt x="21803" y="9670"/>
                      <a:pt x="21803" y="21600"/>
                    </a:cubicBezTo>
                    <a:cubicBezTo>
                      <a:pt x="21803" y="33529"/>
                      <a:pt x="12132" y="43200"/>
                      <a:pt x="203" y="43200"/>
                    </a:cubicBezTo>
                    <a:cubicBezTo>
                      <a:pt x="135" y="43200"/>
                      <a:pt x="67" y="43199"/>
                      <a:pt x="-1" y="43199"/>
                    </a:cubicBezTo>
                    <a:lnTo>
                      <a:pt x="203" y="21600"/>
                    </a:lnTo>
                    <a:lnTo>
                      <a:pt x="202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45" name="Group 12"/>
            <p:cNvGrpSpPr>
              <a:grpSpLocks/>
            </p:cNvGrpSpPr>
            <p:nvPr/>
          </p:nvGrpSpPr>
          <p:grpSpPr bwMode="auto">
            <a:xfrm>
              <a:off x="6401" y="8516"/>
              <a:ext cx="3326" cy="2521"/>
              <a:chOff x="6402" y="8516"/>
              <a:chExt cx="3325" cy="2522"/>
            </a:xfrm>
          </p:grpSpPr>
          <p:pic>
            <p:nvPicPr>
              <p:cNvPr id="14349" name="Picture 13" descr="untitled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02" y="9043"/>
                <a:ext cx="3325" cy="1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4350" name="Group 14"/>
              <p:cNvGrpSpPr>
                <a:grpSpLocks/>
              </p:cNvGrpSpPr>
              <p:nvPr/>
            </p:nvGrpSpPr>
            <p:grpSpPr bwMode="auto">
              <a:xfrm>
                <a:off x="7661" y="8516"/>
                <a:ext cx="245" cy="2337"/>
                <a:chOff x="5509" y="8851"/>
                <a:chExt cx="244" cy="2337"/>
              </a:xfrm>
            </p:grpSpPr>
            <p:sp>
              <p:nvSpPr>
                <p:cNvPr id="14351" name="AutoShape 15"/>
                <p:cNvSpPr>
                  <a:spLocks noChangeArrowheads="1"/>
                </p:cNvSpPr>
                <p:nvPr/>
              </p:nvSpPr>
              <p:spPr bwMode="auto">
                <a:xfrm>
                  <a:off x="5579" y="9957"/>
                  <a:ext cx="92" cy="108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C0504D"/>
                </a:solidFill>
                <a:ln>
                  <a:noFill/>
                </a:ln>
                <a:effectLst>
                  <a:outerShdw dist="28398" dir="3806097" algn="ctr" rotWithShape="0">
                    <a:srgbClr val="622423">
                      <a:alpha val="50000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algn="r" rtl="1">
                    <a:defRPr>
                      <a:solidFill>
                        <a:schemeClr val="tx1"/>
                      </a:solidFill>
                      <a:latin typeface="Constantia" panose="02030602050306030303" pitchFamily="18" charset="0"/>
                      <a:ea typeface="Majalla UI"/>
                      <a:cs typeface="Majalla UI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Constantia" panose="02030602050306030303" pitchFamily="18" charset="0"/>
                      <a:ea typeface="Majalla UI"/>
                      <a:cs typeface="Majalla UI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Constantia" panose="02030602050306030303" pitchFamily="18" charset="0"/>
                      <a:ea typeface="Majalla UI"/>
                      <a:cs typeface="Majalla UI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Constantia" panose="02030602050306030303" pitchFamily="18" charset="0"/>
                      <a:ea typeface="Majalla UI"/>
                      <a:cs typeface="Majalla UI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Constantia" panose="02030602050306030303" pitchFamily="18" charset="0"/>
                      <a:ea typeface="Majalla UI"/>
                      <a:cs typeface="Majalla UI"/>
                    </a:defRPr>
                  </a:lvl5pPr>
                  <a:lvl6pPr marL="2514600" indent="-228600" algn="r" rtl="1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nstantia" panose="02030602050306030303" pitchFamily="18" charset="0"/>
                      <a:ea typeface="Majalla UI"/>
                      <a:cs typeface="Majalla UI"/>
                    </a:defRPr>
                  </a:lvl6pPr>
                  <a:lvl7pPr marL="2971800" indent="-228600" algn="r" rtl="1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nstantia" panose="02030602050306030303" pitchFamily="18" charset="0"/>
                      <a:ea typeface="Majalla UI"/>
                      <a:cs typeface="Majalla UI"/>
                    </a:defRPr>
                  </a:lvl7pPr>
                  <a:lvl8pPr marL="3429000" indent="-228600" algn="r" rtl="1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nstantia" panose="02030602050306030303" pitchFamily="18" charset="0"/>
                      <a:ea typeface="Majalla UI"/>
                      <a:cs typeface="Majalla UI"/>
                    </a:defRPr>
                  </a:lvl8pPr>
                  <a:lvl9pPr marL="3886200" indent="-228600" algn="r" rtl="1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nstantia" panose="02030602050306030303" pitchFamily="18" charset="0"/>
                      <a:ea typeface="Majalla UI"/>
                      <a:cs typeface="Majalla UI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52" name="AutoShape 16"/>
                <p:cNvSpPr>
                  <a:spLocks noChangeArrowheads="1"/>
                </p:cNvSpPr>
                <p:nvPr/>
              </p:nvSpPr>
              <p:spPr bwMode="auto">
                <a:xfrm>
                  <a:off x="5579" y="8851"/>
                  <a:ext cx="92" cy="110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algn="r" rtl="1">
                    <a:defRPr>
                      <a:solidFill>
                        <a:schemeClr val="tx1"/>
                      </a:solidFill>
                      <a:latin typeface="Constantia" panose="02030602050306030303" pitchFamily="18" charset="0"/>
                      <a:ea typeface="Majalla UI"/>
                      <a:cs typeface="Majalla UI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Constantia" panose="02030602050306030303" pitchFamily="18" charset="0"/>
                      <a:ea typeface="Majalla UI"/>
                      <a:cs typeface="Majalla UI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Constantia" panose="02030602050306030303" pitchFamily="18" charset="0"/>
                      <a:ea typeface="Majalla UI"/>
                      <a:cs typeface="Majalla UI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Constantia" panose="02030602050306030303" pitchFamily="18" charset="0"/>
                      <a:ea typeface="Majalla UI"/>
                      <a:cs typeface="Majalla UI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Constantia" panose="02030602050306030303" pitchFamily="18" charset="0"/>
                      <a:ea typeface="Majalla UI"/>
                      <a:cs typeface="Majalla UI"/>
                    </a:defRPr>
                  </a:lvl5pPr>
                  <a:lvl6pPr marL="2514600" indent="-228600" algn="r" rtl="1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nstantia" panose="02030602050306030303" pitchFamily="18" charset="0"/>
                      <a:ea typeface="Majalla UI"/>
                      <a:cs typeface="Majalla UI"/>
                    </a:defRPr>
                  </a:lvl6pPr>
                  <a:lvl7pPr marL="2971800" indent="-228600" algn="r" rtl="1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nstantia" panose="02030602050306030303" pitchFamily="18" charset="0"/>
                      <a:ea typeface="Majalla UI"/>
                      <a:cs typeface="Majalla UI"/>
                    </a:defRPr>
                  </a:lvl7pPr>
                  <a:lvl8pPr marL="3429000" indent="-228600" algn="r" rtl="1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nstantia" panose="02030602050306030303" pitchFamily="18" charset="0"/>
                      <a:ea typeface="Majalla UI"/>
                      <a:cs typeface="Majalla UI"/>
                    </a:defRPr>
                  </a:lvl8pPr>
                  <a:lvl9pPr marL="3886200" indent="-228600" algn="r" rtl="1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nstantia" panose="02030602050306030303" pitchFamily="18" charset="0"/>
                      <a:ea typeface="Majalla UI"/>
                      <a:cs typeface="Majalla UI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53" name="Oval 17"/>
                <p:cNvSpPr>
                  <a:spLocks noChangeArrowheads="1"/>
                </p:cNvSpPr>
                <p:nvPr/>
              </p:nvSpPr>
              <p:spPr bwMode="auto">
                <a:xfrm>
                  <a:off x="5509" y="11038"/>
                  <a:ext cx="244" cy="150"/>
                </a:xfrm>
                <a:prstGeom prst="ellipse">
                  <a:avLst/>
                </a:prstGeom>
                <a:solidFill>
                  <a:srgbClr val="C0504D"/>
                </a:solidFill>
                <a:ln>
                  <a:noFill/>
                </a:ln>
                <a:effectLst>
                  <a:outerShdw dist="28398" dir="3806097" algn="ctr" rotWithShape="0">
                    <a:srgbClr val="622423">
                      <a:alpha val="50000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algn="r" rtl="1">
                    <a:defRPr>
                      <a:solidFill>
                        <a:schemeClr val="tx1"/>
                      </a:solidFill>
                      <a:latin typeface="Constantia" panose="02030602050306030303" pitchFamily="18" charset="0"/>
                      <a:ea typeface="Majalla UI"/>
                      <a:cs typeface="Majalla UI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Constantia" panose="02030602050306030303" pitchFamily="18" charset="0"/>
                      <a:ea typeface="Majalla UI"/>
                      <a:cs typeface="Majalla UI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Constantia" panose="02030602050306030303" pitchFamily="18" charset="0"/>
                      <a:ea typeface="Majalla UI"/>
                      <a:cs typeface="Majalla UI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Constantia" panose="02030602050306030303" pitchFamily="18" charset="0"/>
                      <a:ea typeface="Majalla UI"/>
                      <a:cs typeface="Majalla UI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Constantia" panose="02030602050306030303" pitchFamily="18" charset="0"/>
                      <a:ea typeface="Majalla UI"/>
                      <a:cs typeface="Majalla UI"/>
                    </a:defRPr>
                  </a:lvl5pPr>
                  <a:lvl6pPr marL="2514600" indent="-228600" algn="r" rtl="1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nstantia" panose="02030602050306030303" pitchFamily="18" charset="0"/>
                      <a:ea typeface="Majalla UI"/>
                      <a:cs typeface="Majalla UI"/>
                    </a:defRPr>
                  </a:lvl6pPr>
                  <a:lvl7pPr marL="2971800" indent="-228600" algn="r" rtl="1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nstantia" panose="02030602050306030303" pitchFamily="18" charset="0"/>
                      <a:ea typeface="Majalla UI"/>
                      <a:cs typeface="Majalla UI"/>
                    </a:defRPr>
                  </a:lvl7pPr>
                  <a:lvl8pPr marL="3429000" indent="-228600" algn="r" rtl="1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nstantia" panose="02030602050306030303" pitchFamily="18" charset="0"/>
                      <a:ea typeface="Majalla UI"/>
                      <a:cs typeface="Majalla UI"/>
                    </a:defRPr>
                  </a:lvl8pPr>
                  <a:lvl9pPr marL="3886200" indent="-228600" algn="r" rtl="1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nstantia" panose="02030602050306030303" pitchFamily="18" charset="0"/>
                      <a:ea typeface="Majalla UI"/>
                      <a:cs typeface="Majalla UI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sp>
          <p:nvSpPr>
            <p:cNvPr id="14346" name="AutoShape 18"/>
            <p:cNvSpPr>
              <a:spLocks noChangeArrowheads="1"/>
            </p:cNvSpPr>
            <p:nvPr/>
          </p:nvSpPr>
          <p:spPr bwMode="auto">
            <a:xfrm>
              <a:off x="5850" y="9975"/>
              <a:ext cx="928" cy="162"/>
            </a:xfrm>
            <a:prstGeom prst="leftArrow">
              <a:avLst>
                <a:gd name="adj1" fmla="val 50000"/>
                <a:gd name="adj2" fmla="val 143210"/>
              </a:avLst>
            </a:pr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47" name="Freeform 19"/>
            <p:cNvSpPr>
              <a:spLocks/>
            </p:cNvSpPr>
            <p:nvPr/>
          </p:nvSpPr>
          <p:spPr bwMode="auto">
            <a:xfrm>
              <a:off x="7695" y="10072"/>
              <a:ext cx="154" cy="65"/>
            </a:xfrm>
            <a:custGeom>
              <a:avLst/>
              <a:gdLst>
                <a:gd name="T0" fmla="*/ 92 w 201"/>
                <a:gd name="T1" fmla="*/ 64 h 175"/>
                <a:gd name="T2" fmla="*/ 137 w 201"/>
                <a:gd name="T3" fmla="*/ 49 h 175"/>
                <a:gd name="T4" fmla="*/ 107 w 201"/>
                <a:gd name="T5" fmla="*/ 4 h 175"/>
                <a:gd name="T6" fmla="*/ 197 w 201"/>
                <a:gd name="T7" fmla="*/ 64 h 175"/>
                <a:gd name="T8" fmla="*/ 77 w 201"/>
                <a:gd name="T9" fmla="*/ 49 h 175"/>
                <a:gd name="T10" fmla="*/ 167 w 201"/>
                <a:gd name="T11" fmla="*/ 49 h 175"/>
                <a:gd name="T12" fmla="*/ 137 w 201"/>
                <a:gd name="T13" fmla="*/ 94 h 175"/>
                <a:gd name="T14" fmla="*/ 77 w 201"/>
                <a:gd name="T15" fmla="*/ 34 h 175"/>
                <a:gd name="T16" fmla="*/ 122 w 201"/>
                <a:gd name="T17" fmla="*/ 49 h 175"/>
                <a:gd name="T18" fmla="*/ 182 w 201"/>
                <a:gd name="T19" fmla="*/ 64 h 175"/>
                <a:gd name="T20" fmla="*/ 167 w 201"/>
                <a:gd name="T21" fmla="*/ 154 h 175"/>
                <a:gd name="T22" fmla="*/ 182 w 201"/>
                <a:gd name="T23" fmla="*/ 94 h 175"/>
                <a:gd name="T24" fmla="*/ 92 w 201"/>
                <a:gd name="T25" fmla="*/ 124 h 175"/>
                <a:gd name="T26" fmla="*/ 62 w 201"/>
                <a:gd name="T27" fmla="*/ 34 h 175"/>
                <a:gd name="T28" fmla="*/ 122 w 201"/>
                <a:gd name="T29" fmla="*/ 49 h 175"/>
                <a:gd name="T30" fmla="*/ 107 w 201"/>
                <a:gd name="T31" fmla="*/ 109 h 175"/>
                <a:gd name="T32" fmla="*/ 62 w 201"/>
                <a:gd name="T33" fmla="*/ 94 h 175"/>
                <a:gd name="T34" fmla="*/ 92 w 201"/>
                <a:gd name="T35" fmla="*/ 64 h 1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01" h="175">
                  <a:moveTo>
                    <a:pt x="92" y="64"/>
                  </a:moveTo>
                  <a:cubicBezTo>
                    <a:pt x="107" y="59"/>
                    <a:pt x="137" y="49"/>
                    <a:pt x="137" y="49"/>
                  </a:cubicBezTo>
                  <a:cubicBezTo>
                    <a:pt x="127" y="34"/>
                    <a:pt x="90" y="0"/>
                    <a:pt x="107" y="4"/>
                  </a:cubicBezTo>
                  <a:cubicBezTo>
                    <a:pt x="142" y="13"/>
                    <a:pt x="197" y="64"/>
                    <a:pt x="197" y="64"/>
                  </a:cubicBezTo>
                  <a:cubicBezTo>
                    <a:pt x="90" y="100"/>
                    <a:pt x="125" y="120"/>
                    <a:pt x="77" y="49"/>
                  </a:cubicBezTo>
                  <a:cubicBezTo>
                    <a:pt x="86" y="46"/>
                    <a:pt x="158" y="12"/>
                    <a:pt x="167" y="49"/>
                  </a:cubicBezTo>
                  <a:cubicBezTo>
                    <a:pt x="171" y="66"/>
                    <a:pt x="147" y="79"/>
                    <a:pt x="137" y="94"/>
                  </a:cubicBezTo>
                  <a:cubicBezTo>
                    <a:pt x="137" y="94"/>
                    <a:pt x="37" y="74"/>
                    <a:pt x="77" y="34"/>
                  </a:cubicBezTo>
                  <a:cubicBezTo>
                    <a:pt x="88" y="23"/>
                    <a:pt x="107" y="45"/>
                    <a:pt x="122" y="49"/>
                  </a:cubicBezTo>
                  <a:cubicBezTo>
                    <a:pt x="142" y="55"/>
                    <a:pt x="162" y="59"/>
                    <a:pt x="182" y="64"/>
                  </a:cubicBezTo>
                  <a:cubicBezTo>
                    <a:pt x="177" y="94"/>
                    <a:pt x="167" y="124"/>
                    <a:pt x="167" y="154"/>
                  </a:cubicBezTo>
                  <a:cubicBezTo>
                    <a:pt x="167" y="175"/>
                    <a:pt x="201" y="102"/>
                    <a:pt x="182" y="94"/>
                  </a:cubicBezTo>
                  <a:cubicBezTo>
                    <a:pt x="153" y="82"/>
                    <a:pt x="92" y="124"/>
                    <a:pt x="92" y="124"/>
                  </a:cubicBezTo>
                  <a:cubicBezTo>
                    <a:pt x="90" y="122"/>
                    <a:pt x="0" y="59"/>
                    <a:pt x="62" y="34"/>
                  </a:cubicBezTo>
                  <a:cubicBezTo>
                    <a:pt x="81" y="26"/>
                    <a:pt x="102" y="44"/>
                    <a:pt x="122" y="49"/>
                  </a:cubicBezTo>
                  <a:cubicBezTo>
                    <a:pt x="117" y="69"/>
                    <a:pt x="123" y="97"/>
                    <a:pt x="107" y="109"/>
                  </a:cubicBezTo>
                  <a:cubicBezTo>
                    <a:pt x="94" y="118"/>
                    <a:pt x="62" y="110"/>
                    <a:pt x="62" y="94"/>
                  </a:cubicBezTo>
                  <a:cubicBezTo>
                    <a:pt x="62" y="25"/>
                    <a:pt x="141" y="113"/>
                    <a:pt x="92" y="64"/>
                  </a:cubicBezTo>
                  <a:close/>
                </a:path>
              </a:pathLst>
            </a:custGeom>
            <a:solidFill>
              <a:srgbClr val="FFFFFF"/>
            </a:solidFill>
            <a:ln w="25400">
              <a:solidFill>
                <a:srgbClr val="A5A5A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8" name="Freeform 20"/>
            <p:cNvSpPr>
              <a:spLocks/>
            </p:cNvSpPr>
            <p:nvPr/>
          </p:nvSpPr>
          <p:spPr bwMode="auto">
            <a:xfrm>
              <a:off x="3619" y="10071"/>
              <a:ext cx="109" cy="66"/>
            </a:xfrm>
            <a:custGeom>
              <a:avLst/>
              <a:gdLst>
                <a:gd name="T0" fmla="*/ 92 w 201"/>
                <a:gd name="T1" fmla="*/ 64 h 175"/>
                <a:gd name="T2" fmla="*/ 137 w 201"/>
                <a:gd name="T3" fmla="*/ 49 h 175"/>
                <a:gd name="T4" fmla="*/ 107 w 201"/>
                <a:gd name="T5" fmla="*/ 4 h 175"/>
                <a:gd name="T6" fmla="*/ 197 w 201"/>
                <a:gd name="T7" fmla="*/ 64 h 175"/>
                <a:gd name="T8" fmla="*/ 77 w 201"/>
                <a:gd name="T9" fmla="*/ 49 h 175"/>
                <a:gd name="T10" fmla="*/ 167 w 201"/>
                <a:gd name="T11" fmla="*/ 49 h 175"/>
                <a:gd name="T12" fmla="*/ 137 w 201"/>
                <a:gd name="T13" fmla="*/ 94 h 175"/>
                <a:gd name="T14" fmla="*/ 77 w 201"/>
                <a:gd name="T15" fmla="*/ 34 h 175"/>
                <a:gd name="T16" fmla="*/ 122 w 201"/>
                <a:gd name="T17" fmla="*/ 49 h 175"/>
                <a:gd name="T18" fmla="*/ 182 w 201"/>
                <a:gd name="T19" fmla="*/ 64 h 175"/>
                <a:gd name="T20" fmla="*/ 167 w 201"/>
                <a:gd name="T21" fmla="*/ 154 h 175"/>
                <a:gd name="T22" fmla="*/ 182 w 201"/>
                <a:gd name="T23" fmla="*/ 94 h 175"/>
                <a:gd name="T24" fmla="*/ 92 w 201"/>
                <a:gd name="T25" fmla="*/ 124 h 175"/>
                <a:gd name="T26" fmla="*/ 62 w 201"/>
                <a:gd name="T27" fmla="*/ 34 h 175"/>
                <a:gd name="T28" fmla="*/ 122 w 201"/>
                <a:gd name="T29" fmla="*/ 49 h 175"/>
                <a:gd name="T30" fmla="*/ 107 w 201"/>
                <a:gd name="T31" fmla="*/ 109 h 175"/>
                <a:gd name="T32" fmla="*/ 62 w 201"/>
                <a:gd name="T33" fmla="*/ 94 h 175"/>
                <a:gd name="T34" fmla="*/ 92 w 201"/>
                <a:gd name="T35" fmla="*/ 64 h 1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01" h="175">
                  <a:moveTo>
                    <a:pt x="92" y="64"/>
                  </a:moveTo>
                  <a:cubicBezTo>
                    <a:pt x="107" y="59"/>
                    <a:pt x="137" y="49"/>
                    <a:pt x="137" y="49"/>
                  </a:cubicBezTo>
                  <a:cubicBezTo>
                    <a:pt x="127" y="34"/>
                    <a:pt x="90" y="0"/>
                    <a:pt x="107" y="4"/>
                  </a:cubicBezTo>
                  <a:cubicBezTo>
                    <a:pt x="142" y="13"/>
                    <a:pt x="197" y="64"/>
                    <a:pt x="197" y="64"/>
                  </a:cubicBezTo>
                  <a:cubicBezTo>
                    <a:pt x="90" y="100"/>
                    <a:pt x="125" y="120"/>
                    <a:pt x="77" y="49"/>
                  </a:cubicBezTo>
                  <a:cubicBezTo>
                    <a:pt x="86" y="46"/>
                    <a:pt x="158" y="12"/>
                    <a:pt x="167" y="49"/>
                  </a:cubicBezTo>
                  <a:cubicBezTo>
                    <a:pt x="171" y="66"/>
                    <a:pt x="147" y="79"/>
                    <a:pt x="137" y="94"/>
                  </a:cubicBezTo>
                  <a:cubicBezTo>
                    <a:pt x="137" y="94"/>
                    <a:pt x="37" y="74"/>
                    <a:pt x="77" y="34"/>
                  </a:cubicBezTo>
                  <a:cubicBezTo>
                    <a:pt x="88" y="23"/>
                    <a:pt x="107" y="45"/>
                    <a:pt x="122" y="49"/>
                  </a:cubicBezTo>
                  <a:cubicBezTo>
                    <a:pt x="142" y="55"/>
                    <a:pt x="162" y="59"/>
                    <a:pt x="182" y="64"/>
                  </a:cubicBezTo>
                  <a:cubicBezTo>
                    <a:pt x="177" y="94"/>
                    <a:pt x="167" y="124"/>
                    <a:pt x="167" y="154"/>
                  </a:cubicBezTo>
                  <a:cubicBezTo>
                    <a:pt x="167" y="175"/>
                    <a:pt x="201" y="102"/>
                    <a:pt x="182" y="94"/>
                  </a:cubicBezTo>
                  <a:cubicBezTo>
                    <a:pt x="153" y="82"/>
                    <a:pt x="92" y="124"/>
                    <a:pt x="92" y="124"/>
                  </a:cubicBezTo>
                  <a:cubicBezTo>
                    <a:pt x="90" y="122"/>
                    <a:pt x="0" y="59"/>
                    <a:pt x="62" y="34"/>
                  </a:cubicBezTo>
                  <a:cubicBezTo>
                    <a:pt x="81" y="26"/>
                    <a:pt x="102" y="44"/>
                    <a:pt x="122" y="49"/>
                  </a:cubicBezTo>
                  <a:cubicBezTo>
                    <a:pt x="117" y="69"/>
                    <a:pt x="123" y="97"/>
                    <a:pt x="107" y="109"/>
                  </a:cubicBezTo>
                  <a:cubicBezTo>
                    <a:pt x="94" y="118"/>
                    <a:pt x="62" y="110"/>
                    <a:pt x="62" y="94"/>
                  </a:cubicBezTo>
                  <a:cubicBezTo>
                    <a:pt x="62" y="25"/>
                    <a:pt x="141" y="113"/>
                    <a:pt x="92" y="64"/>
                  </a:cubicBezTo>
                  <a:close/>
                </a:path>
              </a:pathLst>
            </a:custGeom>
            <a:solidFill>
              <a:srgbClr val="FFFFFF"/>
            </a:solidFill>
            <a:ln w="25400">
              <a:solidFill>
                <a:srgbClr val="A5A5A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41" name="Rectangle 25"/>
          <p:cNvSpPr>
            <a:spLocks noChangeArrowheads="1"/>
          </p:cNvSpPr>
          <p:nvPr/>
        </p:nvSpPr>
        <p:spPr bwMode="auto">
          <a:xfrm>
            <a:off x="4000500" y="6215063"/>
            <a:ext cx="1014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eaLnBrk="1" hangingPunct="1"/>
            <a:r>
              <a:rPr lang="fa-IR" altLang="en-US"/>
              <a:t>بادام زمینی</a:t>
            </a:r>
            <a:endParaRPr lang="en-US" altLang="en-US"/>
          </a:p>
        </p:txBody>
      </p:sp>
      <p:cxnSp>
        <p:nvCxnSpPr>
          <p:cNvPr id="14342" name="AutoShape 21"/>
          <p:cNvCxnSpPr>
            <a:cxnSpLocks noChangeShapeType="1"/>
            <a:endCxn id="14357" idx="5"/>
          </p:cNvCxnSpPr>
          <p:nvPr/>
        </p:nvCxnSpPr>
        <p:spPr bwMode="auto">
          <a:xfrm rot="10800000">
            <a:off x="2671763" y="6002338"/>
            <a:ext cx="1389062" cy="3937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Rounded Rectangle 27"/>
          <p:cNvSpPr/>
          <p:nvPr/>
        </p:nvSpPr>
        <p:spPr>
          <a:xfrm>
            <a:off x="4929188" y="1357313"/>
            <a:ext cx="3714750" cy="91440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>
                <a:solidFill>
                  <a:schemeClr val="tx1"/>
                </a:solidFill>
              </a:rPr>
              <a:t>گرم شدن آب داخل لوله آزمایش با سوختن بادام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10"/>
          <p:cNvGrpSpPr>
            <a:grpSpLocks/>
          </p:cNvGrpSpPr>
          <p:nvPr/>
        </p:nvGrpSpPr>
        <p:grpSpPr bwMode="auto">
          <a:xfrm>
            <a:off x="214313" y="5715000"/>
            <a:ext cx="900112" cy="860425"/>
            <a:chOff x="214282" y="5715016"/>
            <a:chExt cx="900000" cy="860066"/>
          </a:xfrm>
        </p:grpSpPr>
        <p:sp>
          <p:nvSpPr>
            <p:cNvPr id="13" name="Action Button: Forward or Next 12">
              <a:hlinkClick r:id="" action="ppaction://hlinkshowjump?jump=nextslide" highlightClick="1">
                <a:snd r:embed="rId2" name="click.wav"/>
              </a:hlinkClick>
            </p:cNvPr>
            <p:cNvSpPr/>
            <p:nvPr/>
          </p:nvSpPr>
          <p:spPr>
            <a:xfrm>
              <a:off x="214282" y="5715016"/>
              <a:ext cx="900000" cy="360213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a-IR" dirty="0">
                  <a:solidFill>
                    <a:srgbClr val="FFFF00"/>
                  </a:solidFill>
                  <a:cs typeface="B Yekan" pitchFamily="2" charset="-78"/>
                </a:rPr>
                <a:t>ادامه</a:t>
              </a:r>
              <a:endParaRPr lang="fa-IR" dirty="0">
                <a:solidFill>
                  <a:srgbClr val="FFFF00"/>
                </a:solidFill>
                <a:cs typeface="B Yekan" pitchFamily="2" charset="-78"/>
              </a:endParaRPr>
            </a:p>
          </p:txBody>
        </p:sp>
        <p:sp>
          <p:nvSpPr>
            <p:cNvPr id="19" name="Action Button: Back or Previous 18">
              <a:hlinkClick r:id="" action="ppaction://hlinkshowjump?jump=previousslide" highlightClick="1">
                <a:snd r:embed="rId2" name="click.wav"/>
              </a:hlinkClick>
            </p:cNvPr>
            <p:cNvSpPr/>
            <p:nvPr/>
          </p:nvSpPr>
          <p:spPr>
            <a:xfrm>
              <a:off x="214282" y="6214870"/>
              <a:ext cx="900000" cy="360212"/>
            </a:xfrm>
            <a:prstGeom prst="actionButtonBackPrevio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a-IR" dirty="0">
                  <a:solidFill>
                    <a:srgbClr val="FFFF00"/>
                  </a:solidFill>
                  <a:cs typeface="B Yekan" pitchFamily="2" charset="-78"/>
                </a:rPr>
                <a:t>برگشت</a:t>
              </a:r>
              <a:endParaRPr lang="fa-IR" dirty="0">
                <a:solidFill>
                  <a:srgbClr val="FFFF00"/>
                </a:solidFill>
                <a:cs typeface="B Yekan" pitchFamily="2" charset="-78"/>
              </a:endParaRPr>
            </a:p>
          </p:txBody>
        </p:sp>
      </p:grpSp>
      <p:grpSp>
        <p:nvGrpSpPr>
          <p:cNvPr id="15363" name="Group 2"/>
          <p:cNvGrpSpPr>
            <a:grpSpLocks/>
          </p:cNvGrpSpPr>
          <p:nvPr/>
        </p:nvGrpSpPr>
        <p:grpSpPr bwMode="auto">
          <a:xfrm>
            <a:off x="1485900" y="2214563"/>
            <a:ext cx="4456113" cy="2417762"/>
            <a:chOff x="4191" y="12372"/>
            <a:chExt cx="5398" cy="2930"/>
          </a:xfrm>
        </p:grpSpPr>
        <p:grpSp>
          <p:nvGrpSpPr>
            <p:cNvPr id="15378" name="Group 3"/>
            <p:cNvGrpSpPr>
              <a:grpSpLocks/>
            </p:cNvGrpSpPr>
            <p:nvPr/>
          </p:nvGrpSpPr>
          <p:grpSpPr bwMode="auto">
            <a:xfrm>
              <a:off x="4191" y="13492"/>
              <a:ext cx="5398" cy="1810"/>
              <a:chOff x="4305" y="12339"/>
              <a:chExt cx="5398" cy="1810"/>
            </a:xfrm>
          </p:grpSpPr>
          <p:pic>
            <p:nvPicPr>
              <p:cNvPr id="15399" name="Picture 4" descr="untitled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75" y="12339"/>
                <a:ext cx="1828" cy="18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00" name="Picture 5" descr="untitled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05" y="12339"/>
                <a:ext cx="1827" cy="18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01" name="Picture 6" descr="untitled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7" y="12339"/>
                <a:ext cx="1828" cy="18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15379" name="AutoShape 7"/>
            <p:cNvCxnSpPr>
              <a:cxnSpLocks noChangeShapeType="1"/>
            </p:cNvCxnSpPr>
            <p:nvPr/>
          </p:nvCxnSpPr>
          <p:spPr bwMode="auto">
            <a:xfrm flipV="1">
              <a:off x="4191" y="13399"/>
              <a:ext cx="1" cy="62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80" name="AutoShape 8"/>
            <p:cNvCxnSpPr>
              <a:cxnSpLocks noChangeShapeType="1"/>
            </p:cNvCxnSpPr>
            <p:nvPr/>
          </p:nvCxnSpPr>
          <p:spPr bwMode="auto">
            <a:xfrm flipV="1">
              <a:off x="9587" y="13399"/>
              <a:ext cx="2" cy="62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381" name="AutoShape 9"/>
            <p:cNvSpPr>
              <a:spLocks noChangeArrowheads="1"/>
            </p:cNvSpPr>
            <p:nvPr/>
          </p:nvSpPr>
          <p:spPr bwMode="auto">
            <a:xfrm>
              <a:off x="4469" y="13289"/>
              <a:ext cx="886" cy="11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algn="r" rtl="1"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82" name="Oval 10"/>
            <p:cNvSpPr>
              <a:spLocks noChangeArrowheads="1"/>
            </p:cNvSpPr>
            <p:nvPr/>
          </p:nvSpPr>
          <p:spPr bwMode="auto">
            <a:xfrm>
              <a:off x="4685" y="13289"/>
              <a:ext cx="110" cy="11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algn="r" rtl="1"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83" name="Oval 11"/>
            <p:cNvSpPr>
              <a:spLocks noChangeArrowheads="1"/>
            </p:cNvSpPr>
            <p:nvPr/>
          </p:nvSpPr>
          <p:spPr bwMode="auto">
            <a:xfrm>
              <a:off x="4979" y="13289"/>
              <a:ext cx="110" cy="11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algn="r" rtl="1"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84" name="AutoShape 12"/>
            <p:cNvSpPr>
              <a:spLocks noChangeArrowheads="1"/>
            </p:cNvSpPr>
            <p:nvPr/>
          </p:nvSpPr>
          <p:spPr bwMode="auto">
            <a:xfrm>
              <a:off x="4685" y="13035"/>
              <a:ext cx="92" cy="25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algn="r" rtl="1"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85" name="AutoShape 13"/>
            <p:cNvSpPr>
              <a:spLocks noChangeArrowheads="1"/>
            </p:cNvSpPr>
            <p:nvPr/>
          </p:nvSpPr>
          <p:spPr bwMode="auto">
            <a:xfrm>
              <a:off x="4979" y="13035"/>
              <a:ext cx="93" cy="25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algn="r" rtl="1"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86" name="AutoShape 14"/>
            <p:cNvSpPr>
              <a:spLocks noChangeArrowheads="1"/>
            </p:cNvSpPr>
            <p:nvPr/>
          </p:nvSpPr>
          <p:spPr bwMode="auto">
            <a:xfrm flipV="1">
              <a:off x="4685" y="12980"/>
              <a:ext cx="588" cy="5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algn="r" rtl="1"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15387" name="AutoShape 15"/>
            <p:cNvCxnSpPr>
              <a:cxnSpLocks noChangeShapeType="1"/>
            </p:cNvCxnSpPr>
            <p:nvPr/>
          </p:nvCxnSpPr>
          <p:spPr bwMode="auto">
            <a:xfrm>
              <a:off x="4191" y="13399"/>
              <a:ext cx="5398" cy="0"/>
            </a:xfrm>
            <a:prstGeom prst="straightConnector1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388" name="AutoShape 16"/>
            <p:cNvSpPr>
              <a:spLocks noChangeArrowheads="1"/>
            </p:cNvSpPr>
            <p:nvPr/>
          </p:nvSpPr>
          <p:spPr bwMode="auto">
            <a:xfrm>
              <a:off x="8435" y="13289"/>
              <a:ext cx="496" cy="11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algn="r" rtl="1"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89" name="AutoShape 17"/>
            <p:cNvSpPr>
              <a:spLocks noChangeArrowheads="1"/>
            </p:cNvSpPr>
            <p:nvPr/>
          </p:nvSpPr>
          <p:spPr bwMode="auto">
            <a:xfrm>
              <a:off x="8562" y="13179"/>
              <a:ext cx="207" cy="11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algn="r" rtl="1"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90" name="Oval 18"/>
            <p:cNvSpPr>
              <a:spLocks noChangeArrowheads="1"/>
            </p:cNvSpPr>
            <p:nvPr/>
          </p:nvSpPr>
          <p:spPr bwMode="auto">
            <a:xfrm>
              <a:off x="8562" y="12787"/>
              <a:ext cx="207" cy="392"/>
            </a:xfrm>
            <a:prstGeom prst="ellipse">
              <a:avLst/>
            </a:prstGeom>
            <a:solidFill>
              <a:srgbClr val="FFE89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algn="r" rtl="1"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Majalla UI"/>
                  <a:cs typeface="Majalla UI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5391" name="Group 19"/>
            <p:cNvGrpSpPr>
              <a:grpSpLocks/>
            </p:cNvGrpSpPr>
            <p:nvPr/>
          </p:nvGrpSpPr>
          <p:grpSpPr bwMode="auto">
            <a:xfrm>
              <a:off x="7988" y="12372"/>
              <a:ext cx="1372" cy="567"/>
              <a:chOff x="8019" y="12256"/>
              <a:chExt cx="1430" cy="567"/>
            </a:xfrm>
          </p:grpSpPr>
          <p:cxnSp>
            <p:nvCxnSpPr>
              <p:cNvPr id="15392" name="AutoShape 20"/>
              <p:cNvCxnSpPr>
                <a:cxnSpLocks noChangeShapeType="1"/>
              </p:cNvCxnSpPr>
              <p:nvPr/>
            </p:nvCxnSpPr>
            <p:spPr bwMode="auto">
              <a:xfrm flipH="1">
                <a:off x="8931" y="12256"/>
                <a:ext cx="184" cy="26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393" name="AutoShape 21"/>
              <p:cNvCxnSpPr>
                <a:cxnSpLocks noChangeShapeType="1"/>
              </p:cNvCxnSpPr>
              <p:nvPr/>
            </p:nvCxnSpPr>
            <p:spPr bwMode="auto">
              <a:xfrm flipV="1">
                <a:off x="8666" y="12256"/>
                <a:ext cx="1" cy="26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394" name="AutoShape 22"/>
              <p:cNvCxnSpPr>
                <a:cxnSpLocks noChangeShapeType="1"/>
              </p:cNvCxnSpPr>
              <p:nvPr/>
            </p:nvCxnSpPr>
            <p:spPr bwMode="auto">
              <a:xfrm flipV="1">
                <a:off x="9115" y="12558"/>
                <a:ext cx="334" cy="11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395" name="AutoShape 23"/>
              <p:cNvCxnSpPr>
                <a:cxnSpLocks noChangeShapeType="1"/>
              </p:cNvCxnSpPr>
              <p:nvPr/>
            </p:nvCxnSpPr>
            <p:spPr bwMode="auto">
              <a:xfrm flipH="1" flipV="1">
                <a:off x="8077" y="12558"/>
                <a:ext cx="277" cy="11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396" name="AutoShape 24"/>
              <p:cNvCxnSpPr>
                <a:cxnSpLocks noChangeShapeType="1"/>
              </p:cNvCxnSpPr>
              <p:nvPr/>
            </p:nvCxnSpPr>
            <p:spPr bwMode="auto">
              <a:xfrm flipH="1" flipV="1">
                <a:off x="8273" y="12372"/>
                <a:ext cx="231" cy="18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397" name="AutoShape 25"/>
              <p:cNvCxnSpPr>
                <a:cxnSpLocks noChangeShapeType="1"/>
              </p:cNvCxnSpPr>
              <p:nvPr/>
            </p:nvCxnSpPr>
            <p:spPr bwMode="auto">
              <a:xfrm>
                <a:off x="9182" y="12822"/>
                <a:ext cx="267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398" name="AutoShape 26"/>
              <p:cNvCxnSpPr>
                <a:cxnSpLocks noChangeShapeType="1"/>
              </p:cNvCxnSpPr>
              <p:nvPr/>
            </p:nvCxnSpPr>
            <p:spPr bwMode="auto">
              <a:xfrm flipH="1">
                <a:off x="8019" y="12822"/>
                <a:ext cx="254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15364" name="Group 27"/>
          <p:cNvGrpSpPr>
            <a:grpSpLocks/>
          </p:cNvGrpSpPr>
          <p:nvPr/>
        </p:nvGrpSpPr>
        <p:grpSpPr bwMode="auto">
          <a:xfrm>
            <a:off x="1285875" y="2000250"/>
            <a:ext cx="5000625" cy="2827338"/>
            <a:chOff x="2039" y="3765"/>
            <a:chExt cx="7876" cy="4452"/>
          </a:xfrm>
        </p:grpSpPr>
        <p:cxnSp>
          <p:nvCxnSpPr>
            <p:cNvPr id="15374" name="AutoShape 31"/>
            <p:cNvCxnSpPr>
              <a:cxnSpLocks noChangeShapeType="1"/>
            </p:cNvCxnSpPr>
            <p:nvPr/>
          </p:nvCxnSpPr>
          <p:spPr bwMode="auto">
            <a:xfrm flipH="1" flipV="1">
              <a:off x="8010" y="7020"/>
              <a:ext cx="1905" cy="63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75" name="AutoShape 30"/>
            <p:cNvCxnSpPr>
              <a:cxnSpLocks noChangeShapeType="1"/>
            </p:cNvCxnSpPr>
            <p:nvPr/>
          </p:nvCxnSpPr>
          <p:spPr bwMode="auto">
            <a:xfrm flipV="1">
              <a:off x="2039" y="6544"/>
              <a:ext cx="1062" cy="101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76" name="AutoShape 29"/>
            <p:cNvCxnSpPr>
              <a:cxnSpLocks noChangeShapeType="1"/>
            </p:cNvCxnSpPr>
            <p:nvPr/>
          </p:nvCxnSpPr>
          <p:spPr bwMode="auto">
            <a:xfrm flipH="1" flipV="1">
              <a:off x="3852" y="6454"/>
              <a:ext cx="1128" cy="176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77" name="AutoShape 28"/>
            <p:cNvCxnSpPr>
              <a:cxnSpLocks noChangeShapeType="1"/>
            </p:cNvCxnSpPr>
            <p:nvPr/>
          </p:nvCxnSpPr>
          <p:spPr bwMode="auto">
            <a:xfrm>
              <a:off x="2220" y="3765"/>
              <a:ext cx="904" cy="88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5365" name="Rectangle 33"/>
          <p:cNvSpPr>
            <a:spLocks noChangeArrowheads="1"/>
          </p:cNvSpPr>
          <p:nvPr/>
        </p:nvSpPr>
        <p:spPr bwMode="auto">
          <a:xfrm>
            <a:off x="7562850" y="195263"/>
            <a:ext cx="1581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457200" algn="r" rtl="1">
              <a:tabLst>
                <a:tab pos="3200400" algn="ctr"/>
              </a:tabLs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tabLst>
                <a:tab pos="3200400" algn="ctr"/>
              </a:tabLs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tabLst>
                <a:tab pos="3200400" algn="ctr"/>
              </a:tabLs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tabLst>
                <a:tab pos="3200400" algn="ctr"/>
              </a:tabLs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tabLst>
                <a:tab pos="3200400" algn="ctr"/>
              </a:tabLs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tabLst>
                <a:tab pos="3200400" algn="ctr"/>
              </a:tabLs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tabLst>
                <a:tab pos="3200400" algn="ctr"/>
              </a:tabLs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tabLst>
                <a:tab pos="3200400" algn="ctr"/>
              </a:tabLs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tabLst>
                <a:tab pos="3200400" algn="ctr"/>
              </a:tabLs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rtl="0" eaLnBrk="1" hangingPunct="1"/>
            <a:r>
              <a:rPr lang="ar-SA" altLang="en-US" sz="140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کلید قطع و وصل</a:t>
            </a:r>
            <a:endParaRPr lang="en-US" altLang="en-US" sz="9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rtl="0"/>
            <a:r>
              <a:rPr lang="ar-SA" altLang="en-US" sz="140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تیغه مسی</a:t>
            </a:r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6" name="Rectangle 54"/>
          <p:cNvSpPr>
            <a:spLocks noChangeArrowheads="1"/>
          </p:cNvSpPr>
          <p:nvPr/>
        </p:nvSpPr>
        <p:spPr bwMode="auto">
          <a:xfrm>
            <a:off x="7562850" y="1928813"/>
            <a:ext cx="1581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457200" algn="r" rtl="1">
              <a:tabLst>
                <a:tab pos="3200400" algn="ctr"/>
              </a:tabLs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tabLst>
                <a:tab pos="3200400" algn="ctr"/>
              </a:tabLs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tabLst>
                <a:tab pos="3200400" algn="ctr"/>
              </a:tabLs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tabLst>
                <a:tab pos="3200400" algn="ctr"/>
              </a:tabLs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tabLst>
                <a:tab pos="3200400" algn="ctr"/>
              </a:tabLs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tabLst>
                <a:tab pos="3200400" algn="ctr"/>
              </a:tabLs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tabLst>
                <a:tab pos="3200400" algn="ctr"/>
              </a:tabLs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tabLst>
                <a:tab pos="3200400" algn="ctr"/>
              </a:tabLs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tabLst>
                <a:tab pos="3200400" algn="ctr"/>
              </a:tabLs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rtl="0" eaLnBrk="1" hangingPunct="1"/>
            <a:r>
              <a:rPr lang="ar-SA" altLang="en-US" sz="1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کلید قطع و وصل</a:t>
            </a:r>
            <a:endParaRPr lang="en-US" altLang="en-US" sz="90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367" name="Rectangle 56"/>
          <p:cNvSpPr>
            <a:spLocks noChangeArrowheads="1"/>
          </p:cNvSpPr>
          <p:nvPr/>
        </p:nvSpPr>
        <p:spPr bwMode="auto">
          <a:xfrm>
            <a:off x="2390775" y="1319213"/>
            <a:ext cx="6461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457200" algn="r" rtl="1">
              <a:tabLst>
                <a:tab pos="3200400" algn="ctr"/>
              </a:tabLs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tabLst>
                <a:tab pos="3200400" algn="ctr"/>
              </a:tabLs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tabLst>
                <a:tab pos="3200400" algn="ctr"/>
              </a:tabLs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tabLst>
                <a:tab pos="3200400" algn="ctr"/>
              </a:tabLs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tabLst>
                <a:tab pos="3200400" algn="ctr"/>
              </a:tabLs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tabLst>
                <a:tab pos="3200400" algn="ctr"/>
              </a:tabLs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tabLst>
                <a:tab pos="3200400" algn="ctr"/>
              </a:tabLs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tabLst>
                <a:tab pos="3200400" algn="ctr"/>
              </a:tabLs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tabLst>
                <a:tab pos="3200400" algn="ctr"/>
              </a:tabLs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rtl="0" eaLnBrk="1" hangingPunct="1"/>
            <a:endParaRPr lang="en-US" altLang="en-US" sz="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1" name="Diagram 40"/>
          <p:cNvGraphicFramePr/>
          <p:nvPr/>
        </p:nvGraphicFramePr>
        <p:xfrm>
          <a:off x="2500298" y="4643446"/>
          <a:ext cx="1428760" cy="1031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2" name="Diagram 41"/>
          <p:cNvGraphicFramePr/>
          <p:nvPr/>
        </p:nvGraphicFramePr>
        <p:xfrm>
          <a:off x="0" y="4143380"/>
          <a:ext cx="1428760" cy="1031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43" name="Diagram 42"/>
          <p:cNvGraphicFramePr/>
          <p:nvPr/>
        </p:nvGraphicFramePr>
        <p:xfrm>
          <a:off x="357158" y="1142984"/>
          <a:ext cx="2000264" cy="1031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44" name="Diagram 43"/>
          <p:cNvGraphicFramePr/>
          <p:nvPr/>
        </p:nvGraphicFramePr>
        <p:xfrm>
          <a:off x="5857884" y="4071942"/>
          <a:ext cx="1500198" cy="1031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46" name="Diagram 45"/>
          <p:cNvGraphicFramePr/>
          <p:nvPr/>
        </p:nvGraphicFramePr>
        <p:xfrm>
          <a:off x="2643174" y="-171453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sp>
        <p:nvSpPr>
          <p:cNvPr id="45" name="Rounded Rectangle 44"/>
          <p:cNvSpPr/>
          <p:nvPr/>
        </p:nvSpPr>
        <p:spPr>
          <a:xfrm>
            <a:off x="4929188" y="1071563"/>
            <a:ext cx="4000500" cy="785812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>
                <a:solidFill>
                  <a:schemeClr val="tx1"/>
                </a:solidFill>
              </a:rPr>
              <a:t>تولید برق از تیغه ای فلزی به کمک لیمو ترش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باتری لیمویی">
            <a:hlinkClick r:id="" action="ppaction://media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57250"/>
            <a:ext cx="8351838" cy="487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2509838" y="188913"/>
            <a:ext cx="33623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ctr" eaLnBrk="1" hangingPunct="1"/>
            <a:r>
              <a:rPr lang="fa-IR" altLang="en-US" sz="2800" b="1">
                <a:solidFill>
                  <a:srgbClr val="7030A0"/>
                </a:solidFill>
                <a:cs typeface="B Homa" panose="00000400000000000000" pitchFamily="2" charset="-78"/>
              </a:rPr>
              <a:t>فیلم ساخت باتری لیمویی</a:t>
            </a:r>
            <a:endParaRPr lang="en-US" altLang="en-US" sz="2800" b="1">
              <a:solidFill>
                <a:srgbClr val="7030A0"/>
              </a:solidFill>
              <a:cs typeface="B Homa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فصل دوم علوم هشتم- محمدی</Template>
  <TotalTime>1</TotalTime>
  <Words>596</Words>
  <Application>Microsoft Office PowerPoint</Application>
  <PresentationFormat>On-screen Show (4:3)</PresentationFormat>
  <Paragraphs>159</Paragraphs>
  <Slides>20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8" baseType="lpstr">
      <vt:lpstr>B Jadid</vt:lpstr>
      <vt:lpstr>B Yekan</vt:lpstr>
      <vt:lpstr>B Zar</vt:lpstr>
      <vt:lpstr>Times New Roman</vt:lpstr>
      <vt:lpstr>Wingdings 2</vt:lpstr>
      <vt:lpstr>B Arash</vt:lpstr>
      <vt:lpstr>B Titr</vt:lpstr>
      <vt:lpstr>B Homa</vt:lpstr>
      <vt:lpstr>Constantia</vt:lpstr>
      <vt:lpstr>Majalla UI</vt:lpstr>
      <vt:lpstr>Arial</vt:lpstr>
      <vt:lpstr>Calibri</vt:lpstr>
      <vt:lpstr>B Nazanin</vt:lpstr>
      <vt:lpstr>Traditional Arabic</vt:lpstr>
      <vt:lpstr>Flow</vt:lpstr>
      <vt:lpstr>Office Theme</vt:lpstr>
      <vt:lpstr>1_Office Theme</vt:lpstr>
      <vt:lpstr>2_Office Theme</vt:lpstr>
      <vt:lpstr>مدیریت آموزش و پرورش ناحیه ۳ کرمانشاه  گروههای آموزشی ناحیه۳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مدیریت آموزش و پرورش ناحیه ۳ کرمانشاه  گروههای آموزشی ناحیه۳</dc:title>
  <dc:creator>almasiran</dc:creator>
  <cp:lastModifiedBy>almasiran</cp:lastModifiedBy>
  <cp:revision>1</cp:revision>
  <dcterms:created xsi:type="dcterms:W3CDTF">2020-09-12T07:38:15Z</dcterms:created>
  <dcterms:modified xsi:type="dcterms:W3CDTF">2020-09-12T07:39:35Z</dcterms:modified>
</cp:coreProperties>
</file>