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1D9524A-8D73-49AD-A72C-D20241126E4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F0BF5D9-1A43-4EFB-A916-852A5D2534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AH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66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کتاب: فارسی خواند</a:t>
            </a:r>
            <a:r>
              <a:rPr lang="fa-IR" dirty="0"/>
              <a:t>ا</a:t>
            </a:r>
            <a:r>
              <a:rPr lang="fa-IR" dirty="0" smtClean="0"/>
              <a:t>ری </a:t>
            </a:r>
          </a:p>
          <a:p>
            <a:pPr marL="0" indent="0" algn="r">
              <a:buNone/>
            </a:pPr>
            <a:r>
              <a:rPr lang="fa-IR" dirty="0" smtClean="0"/>
              <a:t>نام درس:</a:t>
            </a:r>
            <a:r>
              <a:rPr lang="fa-IR" dirty="0"/>
              <a:t> </a:t>
            </a:r>
            <a:r>
              <a:rPr lang="fa-IR" dirty="0" smtClean="0"/>
              <a:t>درس آزاد </a:t>
            </a:r>
          </a:p>
          <a:p>
            <a:pPr marL="0" indent="0" algn="r">
              <a:buNone/>
            </a:pPr>
            <a:r>
              <a:rPr lang="fa-IR" dirty="0" smtClean="0"/>
              <a:t>پایه: پنجم دبستان</a:t>
            </a:r>
          </a:p>
          <a:p>
            <a:pPr marL="0" indent="0" algn="r">
              <a:buNone/>
            </a:pPr>
            <a:r>
              <a:rPr lang="fa-IR" dirty="0"/>
              <a:t>نام آموزگار: فرشاد </a:t>
            </a:r>
            <a:r>
              <a:rPr lang="fa-IR" dirty="0" smtClean="0"/>
              <a:t>سلیمانی</a:t>
            </a:r>
          </a:p>
          <a:p>
            <a:pPr marL="0" indent="0" algn="r">
              <a:buNone/>
            </a:pPr>
            <a:r>
              <a:rPr lang="fa-IR" dirty="0" smtClean="0"/>
              <a:t>عضو:گروههای آموزشی ناحیه دو </a:t>
            </a:r>
          </a:p>
          <a:p>
            <a:pPr marL="0" indent="0" algn="r">
              <a:buNone/>
            </a:pPr>
            <a:r>
              <a:rPr lang="fa-IR" dirty="0" smtClean="0"/>
              <a:t>آموزش و پرورش استان کرمانشاه</a:t>
            </a:r>
          </a:p>
          <a:p>
            <a:pPr marL="0" indent="0" algn="r">
              <a:buNone/>
            </a:pPr>
            <a:r>
              <a:rPr lang="fa-IR" dirty="0" smtClean="0"/>
              <a:t>آموزگار دبستان: رضوان(باهنر)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dirty="0" smtClean="0"/>
              <a:t>در مورد درس آزاد، توجه به چند نکته مهم است:</a:t>
            </a:r>
          </a:p>
          <a:p>
            <a:pPr algn="r"/>
            <a:r>
              <a:rPr lang="fa-IR" dirty="0" smtClean="0"/>
              <a:t>- دانش آموزان عزیز دقت کنند حتما درباره فرهنگ بومی و منطقه ای خود درس را بنویسند.</a:t>
            </a:r>
          </a:p>
          <a:p>
            <a:pPr algn="r"/>
            <a:r>
              <a:rPr lang="fa-IR" dirty="0" smtClean="0"/>
              <a:t> - شبیه بقیه درس ها، سوالات درست، نادرست و درک مطلب، طرح و در دفتر پاسخ داده شود.</a:t>
            </a:r>
          </a:p>
          <a:p>
            <a:pPr algn="r"/>
            <a:r>
              <a:rPr lang="fa-IR" dirty="0" smtClean="0"/>
              <a:t>- از چارچوب کلی طرح سوالات بقیه درس ها استفاده شود ولی دقیقا مثل بقیه درس ها سوال طرح نشود.</a:t>
            </a:r>
          </a:p>
          <a:p>
            <a:pPr algn="r"/>
            <a:r>
              <a:rPr lang="fa-IR" dirty="0" smtClean="0"/>
              <a:t>- در </a:t>
            </a:r>
            <a:r>
              <a:rPr lang="fa-IR" dirty="0" smtClean="0"/>
              <a:t>نوشتن فرهنگ بومی به آداب و رسوم ویژه و فرهنگ خاص منطقه خود </a:t>
            </a:r>
            <a:endParaRPr lang="en-US" dirty="0" smtClean="0"/>
          </a:p>
          <a:p>
            <a:pPr algn="r"/>
            <a:r>
              <a:rPr lang="fa-IR" dirty="0" smtClean="0"/>
              <a:t>اشاره </a:t>
            </a:r>
            <a:r>
              <a:rPr lang="fa-IR" dirty="0" smtClean="0"/>
              <a:t>شود.</a:t>
            </a:r>
          </a:p>
          <a:p>
            <a:pPr algn="r"/>
            <a:r>
              <a:rPr lang="fa-IR"/>
              <a:t> </a:t>
            </a:r>
            <a:r>
              <a:rPr lang="fa-IR" smtClean="0"/>
              <a:t>درس آزاد دو، ادامه درس آزاد یک است.</a:t>
            </a:r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توضیحات مربوط به درس آزاد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</TotalTime>
  <Words>141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BlackTie</vt:lpstr>
      <vt:lpstr>PowerPoint Presentation</vt:lpstr>
      <vt:lpstr>PowerPoint Presentation</vt:lpstr>
      <vt:lpstr>توضیحات مربوط به درس آزاد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farshad</dc:creator>
  <cp:lastModifiedBy>farshad</cp:lastModifiedBy>
  <cp:revision>5</cp:revision>
  <dcterms:created xsi:type="dcterms:W3CDTF">2020-08-22T13:48:54Z</dcterms:created>
  <dcterms:modified xsi:type="dcterms:W3CDTF">2020-08-22T15:32:58Z</dcterms:modified>
</cp:coreProperties>
</file>