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10" initials="1" lastIdx="0" clrIdx="0">
    <p:extLst>
      <p:ext uri="{19B8F6BF-5375-455C-9EA6-DF929625EA0E}">
        <p15:presenceInfo xmlns:p15="http://schemas.microsoft.com/office/powerpoint/2012/main" userId="1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36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38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00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80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83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684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45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3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18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37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042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40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603" y="494676"/>
            <a:ext cx="11027763" cy="2143594"/>
          </a:xfrm>
        </p:spPr>
        <p:txBody>
          <a:bodyPr>
            <a:normAutofit/>
          </a:bodyPr>
          <a:lstStyle/>
          <a:p>
            <a:r>
              <a:rPr lang="fa-IR" sz="8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نام خدا</a:t>
            </a:r>
            <a:endParaRPr lang="fa-IR" sz="8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959" y="3417756"/>
            <a:ext cx="10593049" cy="4552775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ریاضی هشتم</a:t>
            </a:r>
          </a:p>
          <a:p>
            <a:r>
              <a:rPr lang="fa-IR" sz="28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سید شمس الدین هاشمی</a:t>
            </a: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دبیرریاضیات دبیرستان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شاهدشهیدفهمیده</a:t>
            </a:r>
            <a:endParaRPr lang="fa-IR" sz="28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آموزش و پرورش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ناحیه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یک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کرمانشاه</a:t>
            </a:r>
            <a:endParaRPr lang="fa-IR" sz="28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37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03" y="269823"/>
            <a:ext cx="9323882" cy="550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94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0" y="434715"/>
            <a:ext cx="9818558" cy="6374568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81" y="5861154"/>
            <a:ext cx="1004341" cy="7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8800" dirty="0" smtClean="0">
                <a:solidFill>
                  <a:srgbClr val="FF0000"/>
                </a:solidFill>
              </a:rPr>
              <a:t>پایان</a:t>
            </a:r>
            <a:endParaRPr lang="fa-IR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solidFill>
                  <a:srgbClr val="FF3300"/>
                </a:solidFill>
              </a:rPr>
              <a:t>موفق باشید</a:t>
            </a:r>
            <a:endParaRPr lang="fa-IR" sz="6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6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498"/>
            <a:ext cx="10515600" cy="1394086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فصل اول(عددهای صحیح و گویا)</a:t>
            </a:r>
            <a:endParaRPr lang="fa-IR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8327"/>
            <a:ext cx="10515600" cy="3628635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C00000"/>
                </a:solidFill>
              </a:rPr>
              <a:t>  درس اول(یادآوری اعدادصحیح)</a:t>
            </a:r>
          </a:p>
          <a:p>
            <a:pPr algn="r" rtl="1"/>
            <a:endParaRPr lang="fa-IR" dirty="0" smtClean="0">
              <a:solidFill>
                <a:srgbClr val="C00000"/>
              </a:solidFill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درس دوم (معرفی عددهای گویا)</a:t>
            </a:r>
          </a:p>
          <a:p>
            <a:pPr algn="r" rtl="1"/>
            <a:endParaRPr lang="fa-IR" dirty="0" smtClean="0">
              <a:solidFill>
                <a:srgbClr val="FF0000"/>
              </a:solidFill>
            </a:endParaRPr>
          </a:p>
          <a:p>
            <a:pPr algn="r" rtl="1"/>
            <a:r>
              <a:rPr lang="fa-IR" dirty="0" smtClean="0">
                <a:solidFill>
                  <a:srgbClr val="FF3300"/>
                </a:solidFill>
              </a:rPr>
              <a:t>درس سوم (جمع وتفریق عددهای گویا)</a:t>
            </a:r>
          </a:p>
          <a:p>
            <a:pPr algn="r" rtl="1"/>
            <a:endParaRPr lang="fa-IR" dirty="0" smtClean="0">
              <a:solidFill>
                <a:srgbClr val="FF3300"/>
              </a:solidFill>
            </a:endParaRPr>
          </a:p>
          <a:p>
            <a:pPr algn="r" rtl="1"/>
            <a:r>
              <a:rPr lang="fa-IR" dirty="0" smtClean="0">
                <a:solidFill>
                  <a:srgbClr val="FF6600"/>
                </a:solidFill>
              </a:rPr>
              <a:t>درس چهارم </a:t>
            </a:r>
            <a:r>
              <a:rPr lang="fa-IR" dirty="0">
                <a:solidFill>
                  <a:srgbClr val="FF6600"/>
                </a:solidFill>
              </a:rPr>
              <a:t>(</a:t>
            </a:r>
            <a:r>
              <a:rPr lang="fa-IR" dirty="0" smtClean="0">
                <a:solidFill>
                  <a:srgbClr val="FF6600"/>
                </a:solidFill>
              </a:rPr>
              <a:t>ضرب وتقسیم عددهای گویا)</a:t>
            </a:r>
            <a:endParaRPr lang="fa-IR" dirty="0">
              <a:solidFill>
                <a:srgbClr val="FF66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9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939" y="554636"/>
            <a:ext cx="8124668" cy="593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74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898" y="779488"/>
            <a:ext cx="8289561" cy="5606321"/>
          </a:xfr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53" y="5550462"/>
            <a:ext cx="514422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5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86" y="404734"/>
            <a:ext cx="8484433" cy="6250899"/>
          </a:xfrm>
        </p:spPr>
      </p:pic>
    </p:spTree>
    <p:extLst>
      <p:ext uri="{BB962C8B-B14F-4D97-AF65-F5344CB8AC3E}">
        <p14:creationId xmlns:p14="http://schemas.microsoft.com/office/powerpoint/2010/main" val="1340036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05" y="629587"/>
            <a:ext cx="7510072" cy="557634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59" y="5393136"/>
            <a:ext cx="552527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4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4" y="584616"/>
            <a:ext cx="9173980" cy="58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36" y="749508"/>
            <a:ext cx="8874177" cy="5681272"/>
          </a:xfr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91" y="6040200"/>
            <a:ext cx="333422" cy="390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11" y="6235490"/>
            <a:ext cx="390580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4647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97" y="749508"/>
            <a:ext cx="8499423" cy="5621312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248" y="5921115"/>
            <a:ext cx="575742" cy="44970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16" y="6175948"/>
            <a:ext cx="466674" cy="34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.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55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 Nazanin</vt:lpstr>
      <vt:lpstr>Calibri</vt:lpstr>
      <vt:lpstr>Calibri Light</vt:lpstr>
      <vt:lpstr>Times New Roman</vt:lpstr>
      <vt:lpstr>Office Theme</vt:lpstr>
      <vt:lpstr>به نام خدا</vt:lpstr>
      <vt:lpstr>فصل اول(عددهای صحیح و گویا)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110</dc:creator>
  <cp:lastModifiedBy>110</cp:lastModifiedBy>
  <cp:revision>108</cp:revision>
  <dcterms:created xsi:type="dcterms:W3CDTF">2020-07-09T12:33:38Z</dcterms:created>
  <dcterms:modified xsi:type="dcterms:W3CDTF">2020-08-29T05:44:40Z</dcterms:modified>
</cp:coreProperties>
</file>