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85" r:id="rId2"/>
    <p:sldId id="256" r:id="rId3"/>
    <p:sldId id="281" r:id="rId4"/>
    <p:sldId id="259" r:id="rId5"/>
    <p:sldId id="273" r:id="rId6"/>
    <p:sldId id="260" r:id="rId7"/>
    <p:sldId id="257" r:id="rId8"/>
    <p:sldId id="258" r:id="rId9"/>
    <p:sldId id="282" r:id="rId10"/>
    <p:sldId id="262" r:id="rId11"/>
    <p:sldId id="263" r:id="rId12"/>
    <p:sldId id="264" r:id="rId13"/>
    <p:sldId id="266" r:id="rId14"/>
    <p:sldId id="265" r:id="rId15"/>
    <p:sldId id="283" r:id="rId16"/>
    <p:sldId id="267" r:id="rId17"/>
    <p:sldId id="268" r:id="rId18"/>
    <p:sldId id="269" r:id="rId19"/>
    <p:sldId id="272" r:id="rId20"/>
    <p:sldId id="274" r:id="rId21"/>
    <p:sldId id="275" r:id="rId22"/>
    <p:sldId id="284" r:id="rId23"/>
    <p:sldId id="276" r:id="rId24"/>
    <p:sldId id="261" r:id="rId25"/>
    <p:sldId id="271" r:id="rId26"/>
    <p:sldId id="279" r:id="rId27"/>
    <p:sldId id="277" r:id="rId28"/>
    <p:sldId id="278" r:id="rId29"/>
    <p:sldId id="280" r:id="rId30"/>
  </p:sldIdLst>
  <p:sldSz cx="12192000" cy="6858000"/>
  <p:notesSz cx="6858000" cy="9144000"/>
  <p:embeddedFontLst>
    <p:embeddedFont>
      <p:font typeface="B Titr" panose="00000700000000000000" pitchFamily="2" charset="-78"/>
      <p:bold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CE"/>
    <a:srgbClr val="FF9933"/>
    <a:srgbClr val="FF33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234B6-CAC7-4B5B-9C7F-468D8B391784}" type="doc">
      <dgm:prSet loTypeId="urn:microsoft.com/office/officeart/2005/8/layout/chevronAccent+Icon" loCatId="officeonline" qsTypeId="urn:microsoft.com/office/officeart/2009/2/quickstyle/3d8" qsCatId="3D" csTypeId="urn:microsoft.com/office/officeart/2005/8/colors/accent2_5" csCatId="accent2" phldr="1"/>
      <dgm:spPr/>
    </dgm:pt>
    <dgm:pt modelId="{3754BB25-9002-4972-86F1-0694B4AD7187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a-IR" dirty="0">
              <a:cs typeface="B Titr" panose="00000700000000000000" pitchFamily="2" charset="-78"/>
            </a:rPr>
            <a:t>در اين فصل به اين سوالات پاسخ مي دهيم</a:t>
          </a:r>
          <a:endParaRPr lang="en-US" dirty="0"/>
        </a:p>
      </dgm:t>
    </dgm:pt>
    <dgm:pt modelId="{B842DC36-054A-4E07-9E3C-0E97DD6514B4}" type="parTrans" cxnId="{9E1A1677-4021-4227-9B85-CD574E8F9967}">
      <dgm:prSet/>
      <dgm:spPr/>
      <dgm:t>
        <a:bodyPr/>
        <a:lstStyle/>
        <a:p>
          <a:endParaRPr lang="en-US"/>
        </a:p>
      </dgm:t>
    </dgm:pt>
    <dgm:pt modelId="{36F3B313-B9C4-4CCB-8C8C-1950D4F49B48}" type="sibTrans" cxnId="{9E1A1677-4021-4227-9B85-CD574E8F9967}">
      <dgm:prSet/>
      <dgm:spPr/>
      <dgm:t>
        <a:bodyPr/>
        <a:lstStyle/>
        <a:p>
          <a:endParaRPr lang="en-US"/>
        </a:p>
      </dgm:t>
    </dgm:pt>
    <dgm:pt modelId="{B9699229-3269-4324-953D-4545982568EF}" type="pres">
      <dgm:prSet presAssocID="{41D234B6-CAC7-4B5B-9C7F-468D8B391784}" presName="Name0" presStyleCnt="0">
        <dgm:presLayoutVars>
          <dgm:dir/>
          <dgm:resizeHandles val="exact"/>
        </dgm:presLayoutVars>
      </dgm:prSet>
      <dgm:spPr/>
    </dgm:pt>
    <dgm:pt modelId="{99A16C26-C36D-4360-A64D-AB81BBF38427}" type="pres">
      <dgm:prSet presAssocID="{3754BB25-9002-4972-86F1-0694B4AD7187}" presName="composite" presStyleCnt="0"/>
      <dgm:spPr/>
    </dgm:pt>
    <dgm:pt modelId="{27DBFA4E-482F-4066-B2B3-AC01329055D6}" type="pres">
      <dgm:prSet presAssocID="{3754BB25-9002-4972-86F1-0694B4AD7187}" presName="bgChev" presStyleLbl="node1" presStyleIdx="0" presStyleCnt="1"/>
      <dgm:spPr/>
    </dgm:pt>
    <dgm:pt modelId="{84E2F195-E19D-4417-AF89-6092623D23C9}" type="pres">
      <dgm:prSet presAssocID="{3754BB25-9002-4972-86F1-0694B4AD7187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A1677-4021-4227-9B85-CD574E8F9967}" srcId="{41D234B6-CAC7-4B5B-9C7F-468D8B391784}" destId="{3754BB25-9002-4972-86F1-0694B4AD7187}" srcOrd="0" destOrd="0" parTransId="{B842DC36-054A-4E07-9E3C-0E97DD6514B4}" sibTransId="{36F3B313-B9C4-4CCB-8C8C-1950D4F49B48}"/>
    <dgm:cxn modelId="{557F525F-C062-4836-AD1D-22E02FB6DBE7}" type="presOf" srcId="{3754BB25-9002-4972-86F1-0694B4AD7187}" destId="{84E2F195-E19D-4417-AF89-6092623D23C9}" srcOrd="0" destOrd="0" presId="urn:microsoft.com/office/officeart/2005/8/layout/chevronAccent+Icon"/>
    <dgm:cxn modelId="{000259FF-700C-4F08-A369-2298FF453F6C}" type="presOf" srcId="{41D234B6-CAC7-4B5B-9C7F-468D8B391784}" destId="{B9699229-3269-4324-953D-4545982568EF}" srcOrd="0" destOrd="0" presId="urn:microsoft.com/office/officeart/2005/8/layout/chevronAccent+Icon"/>
    <dgm:cxn modelId="{CC635A1E-7F71-4AFC-973E-1AADB3ACAC61}" type="presParOf" srcId="{B9699229-3269-4324-953D-4545982568EF}" destId="{99A16C26-C36D-4360-A64D-AB81BBF38427}" srcOrd="0" destOrd="0" presId="urn:microsoft.com/office/officeart/2005/8/layout/chevronAccent+Icon"/>
    <dgm:cxn modelId="{7ABF7F76-27A9-46D3-9E80-890993B3ACDF}" type="presParOf" srcId="{99A16C26-C36D-4360-A64D-AB81BBF38427}" destId="{27DBFA4E-482F-4066-B2B3-AC01329055D6}" srcOrd="0" destOrd="0" presId="urn:microsoft.com/office/officeart/2005/8/layout/chevronAccent+Icon"/>
    <dgm:cxn modelId="{451605E9-2DA8-4312-849A-6454FFA84E77}" type="presParOf" srcId="{99A16C26-C36D-4360-A64D-AB81BBF38427}" destId="{84E2F195-E19D-4417-AF89-6092623D23C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87471C-BFAC-496B-A9EB-55B863579B9B}" type="doc">
      <dgm:prSet loTypeId="urn:microsoft.com/office/officeart/2005/8/layout/cycle4" loCatId="cycle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3047916-EB5B-4A1B-93E2-86ABA752E7F6}">
      <dgm:prSet phldrT="[Text]" custT="1"/>
      <dgm:spPr/>
      <dgm:t>
        <a:bodyPr/>
        <a:lstStyle/>
        <a:p>
          <a:pPr algn="ctr" rtl="1"/>
          <a:r>
            <a:rPr lang="fa-IR" sz="2400" dirty="0">
              <a:cs typeface="B Titr" panose="00000700000000000000" pitchFamily="2" charset="-78"/>
            </a:rPr>
            <a:t>آهن</a:t>
          </a:r>
          <a:endParaRPr lang="en-US" sz="2400" dirty="0">
            <a:cs typeface="B Titr" panose="00000700000000000000" pitchFamily="2" charset="-78"/>
          </a:endParaRPr>
        </a:p>
      </dgm:t>
    </dgm:pt>
    <dgm:pt modelId="{1BE8DDA5-2FCA-43AA-8006-5CE5161B2CA8}" type="parTrans" cxnId="{25209AB1-D4A6-4663-9734-8D11AF3B58B3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0555A113-2DDE-46C0-B0EE-C17B6FE08C89}" type="sibTrans" cxnId="{25209AB1-D4A6-4663-9734-8D11AF3B58B3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1FE689E0-7745-4CC9-A756-3F65B7F8DC6A}">
      <dgm:prSet phldrT="[Text]" custT="1"/>
      <dgm:spPr>
        <a:ln w="76200">
          <a:solidFill>
            <a:srgbClr val="FFC000">
              <a:alpha val="90000"/>
            </a:srgbClr>
          </a:solidFill>
        </a:ln>
      </dgm:spPr>
      <dgm:t>
        <a:bodyPr/>
        <a:lstStyle/>
        <a:p>
          <a:pPr algn="ctr" rtl="1"/>
          <a:r>
            <a:rPr lang="fa-IR" sz="2000" dirty="0">
              <a:cs typeface="B Titr" panose="00000700000000000000" pitchFamily="2" charset="-78"/>
            </a:rPr>
            <a:t>ساختمان هموگلوبين</a:t>
          </a:r>
          <a:endParaRPr lang="en-US" sz="2000" dirty="0">
            <a:cs typeface="B Titr" panose="00000700000000000000" pitchFamily="2" charset="-78"/>
          </a:endParaRPr>
        </a:p>
      </dgm:t>
    </dgm:pt>
    <dgm:pt modelId="{9658D204-423F-4826-BA91-C8CB74E60ACD}" type="parTrans" cxnId="{A6E4D3D9-29F2-4D8B-9F69-B8E4DA4AA195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1A739F05-B59C-43A4-89C6-EB01BA1032F1}" type="sibTrans" cxnId="{A6E4D3D9-29F2-4D8B-9F69-B8E4DA4AA195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083D39EF-E996-4589-AA71-4EE78312ED33}">
      <dgm:prSet phldrT="[Text]" custT="1"/>
      <dgm:spPr/>
      <dgm:t>
        <a:bodyPr/>
        <a:lstStyle/>
        <a:p>
          <a:pPr algn="ctr" rtl="1"/>
          <a:r>
            <a:rPr lang="fa-IR" sz="2400" dirty="0">
              <a:cs typeface="B Titr" panose="00000700000000000000" pitchFamily="2" charset="-78"/>
            </a:rPr>
            <a:t>سديم و پتاسيم</a:t>
          </a:r>
          <a:endParaRPr lang="en-US" sz="2400" dirty="0">
            <a:cs typeface="B Titr" panose="00000700000000000000" pitchFamily="2" charset="-78"/>
          </a:endParaRPr>
        </a:p>
      </dgm:t>
    </dgm:pt>
    <dgm:pt modelId="{4400CCF1-70B5-46C7-88D0-6AD898FEE889}" type="parTrans" cxnId="{F3F9C17B-804A-4636-8E9D-E8359B4783F7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65951550-8627-42E1-A6AD-BBC8706C76B7}" type="sibTrans" cxnId="{F3F9C17B-804A-4636-8E9D-E8359B4783F7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FE742B60-8207-4FAA-B920-539003900E5B}">
      <dgm:prSet phldrT="[Text]" custT="1"/>
      <dgm:spPr>
        <a:ln w="76200">
          <a:solidFill>
            <a:srgbClr val="FFC000"/>
          </a:solidFill>
        </a:ln>
      </dgm:spPr>
      <dgm:t>
        <a:bodyPr/>
        <a:lstStyle/>
        <a:p>
          <a:pPr algn="ctr" rtl="1"/>
          <a:r>
            <a:rPr lang="fa-IR" sz="2000" dirty="0">
              <a:cs typeface="B Titr" panose="00000700000000000000" pitchFamily="2" charset="-78"/>
            </a:rPr>
            <a:t>فعاليت هاي قلب</a:t>
          </a:r>
          <a:endParaRPr lang="en-US" sz="2000" dirty="0">
            <a:cs typeface="B Titr" panose="00000700000000000000" pitchFamily="2" charset="-78"/>
          </a:endParaRPr>
        </a:p>
      </dgm:t>
    </dgm:pt>
    <dgm:pt modelId="{40CBECF7-BBAC-45AF-BEAE-63204D34EE62}" type="parTrans" cxnId="{EB2E7FAD-00F1-4592-A952-6960A798FED2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DFC16146-3BC8-44F4-91EC-3411AE0BF6F5}" type="sibTrans" cxnId="{EB2E7FAD-00F1-4592-A952-6960A798FED2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A8D0F9BF-D78F-45CA-B1C3-AAFB6389BCCA}">
      <dgm:prSet phldrT="[Text]" custT="1"/>
      <dgm:spPr/>
      <dgm:t>
        <a:bodyPr/>
        <a:lstStyle/>
        <a:p>
          <a:pPr algn="ctr" rtl="1"/>
          <a:r>
            <a:rPr lang="fa-IR" sz="2400" dirty="0">
              <a:cs typeface="B Titr" panose="00000700000000000000" pitchFamily="2" charset="-78"/>
            </a:rPr>
            <a:t>كلسيم</a:t>
          </a:r>
          <a:endParaRPr lang="en-US" sz="2400" dirty="0">
            <a:cs typeface="B Titr" panose="00000700000000000000" pitchFamily="2" charset="-78"/>
          </a:endParaRPr>
        </a:p>
      </dgm:t>
    </dgm:pt>
    <dgm:pt modelId="{D2747217-54DF-44D8-8C76-416CF63844E0}" type="parTrans" cxnId="{0155F1E2-EDBC-475C-A751-ACD6E269F5CD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778137B4-4879-44BC-9FF4-583F41DA55AA}" type="sibTrans" cxnId="{0155F1E2-EDBC-475C-A751-ACD6E269F5CD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C71EC982-FB9B-4C4E-BFAD-0628B3D1016E}">
      <dgm:prSet phldrT="[Text]" custT="1"/>
      <dgm:spPr>
        <a:ln w="76200">
          <a:solidFill>
            <a:srgbClr val="FFC000">
              <a:alpha val="63333"/>
            </a:srgbClr>
          </a:solidFill>
        </a:ln>
      </dgm:spPr>
      <dgm:t>
        <a:bodyPr/>
        <a:lstStyle/>
        <a:p>
          <a:pPr algn="ctr" rtl="1"/>
          <a:r>
            <a:rPr lang="fa-IR" sz="2000" dirty="0">
              <a:cs typeface="B Titr" panose="00000700000000000000" pitchFamily="2" charset="-78"/>
            </a:rPr>
            <a:t>رشد استخوان ها</a:t>
          </a:r>
          <a:endParaRPr lang="en-US" sz="2000" dirty="0">
            <a:cs typeface="B Titr" panose="00000700000000000000" pitchFamily="2" charset="-78"/>
          </a:endParaRPr>
        </a:p>
      </dgm:t>
    </dgm:pt>
    <dgm:pt modelId="{AE2143B9-A2F6-4800-8C67-DA575BA2BB8D}" type="parTrans" cxnId="{790146F6-4A00-41C4-BE89-FE35F31ABB63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A88ACE2E-7299-4D61-B6CD-BEC8B98BD6F3}" type="sibTrans" cxnId="{790146F6-4A00-41C4-BE89-FE35F31ABB63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41340E77-A67C-41C5-BCC8-46A7495FE809}">
      <dgm:prSet phldrT="[Text]" custT="1"/>
      <dgm:spPr>
        <a:ln w="76200">
          <a:solidFill>
            <a:srgbClr val="FFC000">
              <a:alpha val="50000"/>
            </a:srgbClr>
          </a:solidFill>
        </a:ln>
      </dgm:spPr>
      <dgm:t>
        <a:bodyPr/>
        <a:lstStyle/>
        <a:p>
          <a:pPr algn="ctr" rtl="1"/>
          <a:r>
            <a:rPr lang="fa-IR" sz="2000" dirty="0">
              <a:cs typeface="B Titr" panose="00000700000000000000" pitchFamily="2" charset="-78"/>
            </a:rPr>
            <a:t>فعاليت هاي بدن</a:t>
          </a:r>
          <a:endParaRPr lang="en-US" sz="2000" dirty="0">
            <a:cs typeface="B Titr" panose="00000700000000000000" pitchFamily="2" charset="-78"/>
          </a:endParaRPr>
        </a:p>
      </dgm:t>
    </dgm:pt>
    <dgm:pt modelId="{5A2CE571-DE2F-4AE5-AD14-212DE94DADB3}" type="parTrans" cxnId="{72BE47F1-9191-4F73-9787-75AF9CACB5BB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3A5282B2-B274-4D06-ADE1-0EFEEA3A35E0}" type="sibTrans" cxnId="{72BE47F1-9191-4F73-9787-75AF9CACB5BB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6C42B59B-583A-4670-A959-B03CE3FBF0D9}">
      <dgm:prSet phldrT="[Text]" custT="1"/>
      <dgm:spPr/>
      <dgm:t>
        <a:bodyPr/>
        <a:lstStyle/>
        <a:p>
          <a:pPr algn="ctr" rtl="1"/>
          <a:r>
            <a:rPr lang="fa-IR" sz="2400" dirty="0">
              <a:cs typeface="B Titr" panose="00000700000000000000" pitchFamily="2" charset="-78"/>
            </a:rPr>
            <a:t>يد</a:t>
          </a:r>
          <a:endParaRPr lang="en-US" sz="2400" dirty="0">
            <a:cs typeface="B Titr" panose="00000700000000000000" pitchFamily="2" charset="-78"/>
          </a:endParaRPr>
        </a:p>
      </dgm:t>
    </dgm:pt>
    <dgm:pt modelId="{60E05124-F987-4946-B10A-9C8F7532EC12}" type="sibTrans" cxnId="{A43AF215-752A-4FC8-9342-07F1D7EF6C57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9B24E0E5-B14A-4B64-9150-F836A48F82EE}" type="parTrans" cxnId="{A43AF215-752A-4FC8-9342-07F1D7EF6C57}">
      <dgm:prSet/>
      <dgm:spPr/>
      <dgm:t>
        <a:bodyPr/>
        <a:lstStyle/>
        <a:p>
          <a:pPr algn="justLow" rtl="1"/>
          <a:endParaRPr lang="en-US" sz="2000">
            <a:cs typeface="B Titr" panose="00000700000000000000" pitchFamily="2" charset="-78"/>
          </a:endParaRPr>
        </a:p>
      </dgm:t>
    </dgm:pt>
    <dgm:pt modelId="{88091226-18AA-412B-8410-54FF3F27CE95}" type="pres">
      <dgm:prSet presAssocID="{B087471C-BFAC-496B-A9EB-55B863579B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CD780-8F1E-4474-BEC4-3615A7A513A8}" type="pres">
      <dgm:prSet presAssocID="{B087471C-BFAC-496B-A9EB-55B863579B9B}" presName="children" presStyleCnt="0"/>
      <dgm:spPr/>
    </dgm:pt>
    <dgm:pt modelId="{AA097CB6-FCFD-4E72-A074-CDBCB969803C}" type="pres">
      <dgm:prSet presAssocID="{B087471C-BFAC-496B-A9EB-55B863579B9B}" presName="child1group" presStyleCnt="0"/>
      <dgm:spPr/>
    </dgm:pt>
    <dgm:pt modelId="{B57BEAC9-F414-4299-A732-A279C5616F15}" type="pres">
      <dgm:prSet presAssocID="{B087471C-BFAC-496B-A9EB-55B863579B9B}" presName="child1" presStyleLbl="bgAcc1" presStyleIdx="0" presStyleCnt="4"/>
      <dgm:spPr/>
      <dgm:t>
        <a:bodyPr/>
        <a:lstStyle/>
        <a:p>
          <a:endParaRPr lang="en-US"/>
        </a:p>
      </dgm:t>
    </dgm:pt>
    <dgm:pt modelId="{2770C29C-3101-4725-B1CA-C0D187EFE7F6}" type="pres">
      <dgm:prSet presAssocID="{B087471C-BFAC-496B-A9EB-55B863579B9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09DF8-5F6B-443B-BDBA-3FAF19A0E8A4}" type="pres">
      <dgm:prSet presAssocID="{B087471C-BFAC-496B-A9EB-55B863579B9B}" presName="child2group" presStyleCnt="0"/>
      <dgm:spPr/>
    </dgm:pt>
    <dgm:pt modelId="{214756BD-8662-4C1C-8EA7-D41F778B14D9}" type="pres">
      <dgm:prSet presAssocID="{B087471C-BFAC-496B-A9EB-55B863579B9B}" presName="child2" presStyleLbl="bgAcc1" presStyleIdx="1" presStyleCnt="4"/>
      <dgm:spPr/>
      <dgm:t>
        <a:bodyPr/>
        <a:lstStyle/>
        <a:p>
          <a:endParaRPr lang="en-US"/>
        </a:p>
      </dgm:t>
    </dgm:pt>
    <dgm:pt modelId="{CF88E347-8460-40A7-89E5-C2CA333340D2}" type="pres">
      <dgm:prSet presAssocID="{B087471C-BFAC-496B-A9EB-55B863579B9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86A26-D5D8-4CBB-89A2-F97B62905F27}" type="pres">
      <dgm:prSet presAssocID="{B087471C-BFAC-496B-A9EB-55B863579B9B}" presName="child3group" presStyleCnt="0"/>
      <dgm:spPr/>
    </dgm:pt>
    <dgm:pt modelId="{DA9C9C7F-A715-4944-94CD-D23475AB00C1}" type="pres">
      <dgm:prSet presAssocID="{B087471C-BFAC-496B-A9EB-55B863579B9B}" presName="child3" presStyleLbl="bgAcc1" presStyleIdx="2" presStyleCnt="4"/>
      <dgm:spPr/>
      <dgm:t>
        <a:bodyPr/>
        <a:lstStyle/>
        <a:p>
          <a:endParaRPr lang="en-US"/>
        </a:p>
      </dgm:t>
    </dgm:pt>
    <dgm:pt modelId="{98136C99-3B0B-4B6B-8876-41949D6D7823}" type="pres">
      <dgm:prSet presAssocID="{B087471C-BFAC-496B-A9EB-55B863579B9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62B9C-45B3-4B2D-9F6C-153DAC05A2D7}" type="pres">
      <dgm:prSet presAssocID="{B087471C-BFAC-496B-A9EB-55B863579B9B}" presName="child4group" presStyleCnt="0"/>
      <dgm:spPr/>
    </dgm:pt>
    <dgm:pt modelId="{FFDE05FA-8C27-4F3E-8BA6-3EDCDE82C574}" type="pres">
      <dgm:prSet presAssocID="{B087471C-BFAC-496B-A9EB-55B863579B9B}" presName="child4" presStyleLbl="bgAcc1" presStyleIdx="3" presStyleCnt="4"/>
      <dgm:spPr/>
      <dgm:t>
        <a:bodyPr/>
        <a:lstStyle/>
        <a:p>
          <a:endParaRPr lang="en-US"/>
        </a:p>
      </dgm:t>
    </dgm:pt>
    <dgm:pt modelId="{4CE0F7E0-6BC2-42D2-AD8E-6412987D2DCF}" type="pres">
      <dgm:prSet presAssocID="{B087471C-BFAC-496B-A9EB-55B863579B9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4ED56-4ED3-4B68-A902-81D884FFBD8C}" type="pres">
      <dgm:prSet presAssocID="{B087471C-BFAC-496B-A9EB-55B863579B9B}" presName="childPlaceholder" presStyleCnt="0"/>
      <dgm:spPr/>
    </dgm:pt>
    <dgm:pt modelId="{1C087F5E-FBB7-4000-B1BE-561DC6446C8F}" type="pres">
      <dgm:prSet presAssocID="{B087471C-BFAC-496B-A9EB-55B863579B9B}" presName="circle" presStyleCnt="0"/>
      <dgm:spPr/>
    </dgm:pt>
    <dgm:pt modelId="{54B20A2E-A60F-4C7C-A184-079C8FD431B3}" type="pres">
      <dgm:prSet presAssocID="{B087471C-BFAC-496B-A9EB-55B863579B9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F05A1-2DE1-4EAA-A0B0-EAA7D8F35BD6}" type="pres">
      <dgm:prSet presAssocID="{B087471C-BFAC-496B-A9EB-55B863579B9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A8F28-2B62-4B57-B21D-1A11CAA9C579}" type="pres">
      <dgm:prSet presAssocID="{B087471C-BFAC-496B-A9EB-55B863579B9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35A85-9E63-435A-9248-504E518F7FE5}" type="pres">
      <dgm:prSet presAssocID="{B087471C-BFAC-496B-A9EB-55B863579B9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8B74E-0FDF-42E4-AC78-261DEEB83F21}" type="pres">
      <dgm:prSet presAssocID="{B087471C-BFAC-496B-A9EB-55B863579B9B}" presName="quadrantPlaceholder" presStyleCnt="0"/>
      <dgm:spPr/>
    </dgm:pt>
    <dgm:pt modelId="{F5B865D6-856A-4854-9042-6D6AA03E4683}" type="pres">
      <dgm:prSet presAssocID="{B087471C-BFAC-496B-A9EB-55B863579B9B}" presName="center1" presStyleLbl="fgShp" presStyleIdx="0" presStyleCnt="2" custLinFactNeighborX="-2098" custLinFactNeighborY="-2068"/>
      <dgm:spPr>
        <a:noFill/>
      </dgm:spPr>
    </dgm:pt>
    <dgm:pt modelId="{471317E0-0776-4917-B46B-4853F7DF17B2}" type="pres">
      <dgm:prSet presAssocID="{B087471C-BFAC-496B-A9EB-55B863579B9B}" presName="center2" presStyleLbl="fgShp" presStyleIdx="1" presStyleCnt="2" custLinFactNeighborX="-2098" custLinFactNeighborY="-2068"/>
      <dgm:spPr>
        <a:noFill/>
      </dgm:spPr>
    </dgm:pt>
  </dgm:ptLst>
  <dgm:cxnLst>
    <dgm:cxn modelId="{FDDEA093-B873-4A7E-8999-D4EDC1209F07}" type="presOf" srcId="{D3047916-EB5B-4A1B-93E2-86ABA752E7F6}" destId="{54B20A2E-A60F-4C7C-A184-079C8FD431B3}" srcOrd="0" destOrd="0" presId="urn:microsoft.com/office/officeart/2005/8/layout/cycle4"/>
    <dgm:cxn modelId="{A6E4D3D9-29F2-4D8B-9F69-B8E4DA4AA195}" srcId="{D3047916-EB5B-4A1B-93E2-86ABA752E7F6}" destId="{1FE689E0-7745-4CC9-A756-3F65B7F8DC6A}" srcOrd="0" destOrd="0" parTransId="{9658D204-423F-4826-BA91-C8CB74E60ACD}" sibTransId="{1A739F05-B59C-43A4-89C6-EB01BA1032F1}"/>
    <dgm:cxn modelId="{E818D6DA-C9A7-4F2E-BB72-70347AEC79B6}" type="presOf" srcId="{41340E77-A67C-41C5-BCC8-46A7495FE809}" destId="{FFDE05FA-8C27-4F3E-8BA6-3EDCDE82C574}" srcOrd="0" destOrd="0" presId="urn:microsoft.com/office/officeart/2005/8/layout/cycle4"/>
    <dgm:cxn modelId="{B8FB93A3-79C8-4769-A32C-5CEAC7304810}" type="presOf" srcId="{C71EC982-FB9B-4C4E-BFAD-0628B3D1016E}" destId="{98136C99-3B0B-4B6B-8876-41949D6D7823}" srcOrd="1" destOrd="0" presId="urn:microsoft.com/office/officeart/2005/8/layout/cycle4"/>
    <dgm:cxn modelId="{EB2E7FAD-00F1-4592-A952-6960A798FED2}" srcId="{083D39EF-E996-4589-AA71-4EE78312ED33}" destId="{FE742B60-8207-4FAA-B920-539003900E5B}" srcOrd="0" destOrd="0" parTransId="{40CBECF7-BBAC-45AF-BEAE-63204D34EE62}" sibTransId="{DFC16146-3BC8-44F4-91EC-3411AE0BF6F5}"/>
    <dgm:cxn modelId="{A43AF215-752A-4FC8-9342-07F1D7EF6C57}" srcId="{B087471C-BFAC-496B-A9EB-55B863579B9B}" destId="{6C42B59B-583A-4670-A959-B03CE3FBF0D9}" srcOrd="3" destOrd="0" parTransId="{9B24E0E5-B14A-4B64-9150-F836A48F82EE}" sibTransId="{60E05124-F987-4946-B10A-9C8F7532EC12}"/>
    <dgm:cxn modelId="{25209AB1-D4A6-4663-9734-8D11AF3B58B3}" srcId="{B087471C-BFAC-496B-A9EB-55B863579B9B}" destId="{D3047916-EB5B-4A1B-93E2-86ABA752E7F6}" srcOrd="0" destOrd="0" parTransId="{1BE8DDA5-2FCA-43AA-8006-5CE5161B2CA8}" sibTransId="{0555A113-2DDE-46C0-B0EE-C17B6FE08C89}"/>
    <dgm:cxn modelId="{996295DB-7C74-4FB5-9B60-D5A10CAF2AF3}" type="presOf" srcId="{A8D0F9BF-D78F-45CA-B1C3-AAFB6389BCCA}" destId="{459A8F28-2B62-4B57-B21D-1A11CAA9C579}" srcOrd="0" destOrd="0" presId="urn:microsoft.com/office/officeart/2005/8/layout/cycle4"/>
    <dgm:cxn modelId="{B4A944DC-B1CC-4418-9848-4376BE91F3C7}" type="presOf" srcId="{FE742B60-8207-4FAA-B920-539003900E5B}" destId="{214756BD-8662-4C1C-8EA7-D41F778B14D9}" srcOrd="0" destOrd="0" presId="urn:microsoft.com/office/officeart/2005/8/layout/cycle4"/>
    <dgm:cxn modelId="{C91150DD-2A02-417D-84D1-55B5390FB717}" type="presOf" srcId="{1FE689E0-7745-4CC9-A756-3F65B7F8DC6A}" destId="{B57BEAC9-F414-4299-A732-A279C5616F15}" srcOrd="0" destOrd="0" presId="urn:microsoft.com/office/officeart/2005/8/layout/cycle4"/>
    <dgm:cxn modelId="{0155F1E2-EDBC-475C-A751-ACD6E269F5CD}" srcId="{B087471C-BFAC-496B-A9EB-55B863579B9B}" destId="{A8D0F9BF-D78F-45CA-B1C3-AAFB6389BCCA}" srcOrd="2" destOrd="0" parTransId="{D2747217-54DF-44D8-8C76-416CF63844E0}" sibTransId="{778137B4-4879-44BC-9FF4-583F41DA55AA}"/>
    <dgm:cxn modelId="{72BE47F1-9191-4F73-9787-75AF9CACB5BB}" srcId="{6C42B59B-583A-4670-A959-B03CE3FBF0D9}" destId="{41340E77-A67C-41C5-BCC8-46A7495FE809}" srcOrd="0" destOrd="0" parTransId="{5A2CE571-DE2F-4AE5-AD14-212DE94DADB3}" sibTransId="{3A5282B2-B274-4D06-ADE1-0EFEEA3A35E0}"/>
    <dgm:cxn modelId="{B6086405-4688-41C7-AC9A-DAC0B1C89653}" type="presOf" srcId="{FE742B60-8207-4FAA-B920-539003900E5B}" destId="{CF88E347-8460-40A7-89E5-C2CA333340D2}" srcOrd="1" destOrd="0" presId="urn:microsoft.com/office/officeart/2005/8/layout/cycle4"/>
    <dgm:cxn modelId="{F3F9C17B-804A-4636-8E9D-E8359B4783F7}" srcId="{B087471C-BFAC-496B-A9EB-55B863579B9B}" destId="{083D39EF-E996-4589-AA71-4EE78312ED33}" srcOrd="1" destOrd="0" parTransId="{4400CCF1-70B5-46C7-88D0-6AD898FEE889}" sibTransId="{65951550-8627-42E1-A6AD-BBC8706C76B7}"/>
    <dgm:cxn modelId="{842650C6-C614-45A9-BE96-F3DDDD38AED4}" type="presOf" srcId="{1FE689E0-7745-4CC9-A756-3F65B7F8DC6A}" destId="{2770C29C-3101-4725-B1CA-C0D187EFE7F6}" srcOrd="1" destOrd="0" presId="urn:microsoft.com/office/officeart/2005/8/layout/cycle4"/>
    <dgm:cxn modelId="{F6DE7FAC-FCBA-493B-AF0D-2CE18177FF70}" type="presOf" srcId="{41340E77-A67C-41C5-BCC8-46A7495FE809}" destId="{4CE0F7E0-6BC2-42D2-AD8E-6412987D2DCF}" srcOrd="1" destOrd="0" presId="urn:microsoft.com/office/officeart/2005/8/layout/cycle4"/>
    <dgm:cxn modelId="{790146F6-4A00-41C4-BE89-FE35F31ABB63}" srcId="{A8D0F9BF-D78F-45CA-B1C3-AAFB6389BCCA}" destId="{C71EC982-FB9B-4C4E-BFAD-0628B3D1016E}" srcOrd="0" destOrd="0" parTransId="{AE2143B9-A2F6-4800-8C67-DA575BA2BB8D}" sibTransId="{A88ACE2E-7299-4D61-B6CD-BEC8B98BD6F3}"/>
    <dgm:cxn modelId="{95F62678-B631-4503-A558-833EAA410483}" type="presOf" srcId="{6C42B59B-583A-4670-A959-B03CE3FBF0D9}" destId="{FD935A85-9E63-435A-9248-504E518F7FE5}" srcOrd="0" destOrd="0" presId="urn:microsoft.com/office/officeart/2005/8/layout/cycle4"/>
    <dgm:cxn modelId="{948BA6FF-872D-49BA-8369-DF503F78575C}" type="presOf" srcId="{B087471C-BFAC-496B-A9EB-55B863579B9B}" destId="{88091226-18AA-412B-8410-54FF3F27CE95}" srcOrd="0" destOrd="0" presId="urn:microsoft.com/office/officeart/2005/8/layout/cycle4"/>
    <dgm:cxn modelId="{7C7C00AA-5636-47BC-9233-D2B97895B0AA}" type="presOf" srcId="{C71EC982-FB9B-4C4E-BFAD-0628B3D1016E}" destId="{DA9C9C7F-A715-4944-94CD-D23475AB00C1}" srcOrd="0" destOrd="0" presId="urn:microsoft.com/office/officeart/2005/8/layout/cycle4"/>
    <dgm:cxn modelId="{A58EC114-3F7F-4C4C-9006-36338D22636B}" type="presOf" srcId="{083D39EF-E996-4589-AA71-4EE78312ED33}" destId="{F2BF05A1-2DE1-4EAA-A0B0-EAA7D8F35BD6}" srcOrd="0" destOrd="0" presId="urn:microsoft.com/office/officeart/2005/8/layout/cycle4"/>
    <dgm:cxn modelId="{D489F294-05C6-4C9B-8D10-0D75E110BC17}" type="presParOf" srcId="{88091226-18AA-412B-8410-54FF3F27CE95}" destId="{F87CD780-8F1E-4474-BEC4-3615A7A513A8}" srcOrd="0" destOrd="0" presId="urn:microsoft.com/office/officeart/2005/8/layout/cycle4"/>
    <dgm:cxn modelId="{2B0CEA95-85BD-467F-A265-7FDAD9875E05}" type="presParOf" srcId="{F87CD780-8F1E-4474-BEC4-3615A7A513A8}" destId="{AA097CB6-FCFD-4E72-A074-CDBCB969803C}" srcOrd="0" destOrd="0" presId="urn:microsoft.com/office/officeart/2005/8/layout/cycle4"/>
    <dgm:cxn modelId="{4B4EE821-E931-42C7-B404-BD75009705F3}" type="presParOf" srcId="{AA097CB6-FCFD-4E72-A074-CDBCB969803C}" destId="{B57BEAC9-F414-4299-A732-A279C5616F15}" srcOrd="0" destOrd="0" presId="urn:microsoft.com/office/officeart/2005/8/layout/cycle4"/>
    <dgm:cxn modelId="{03CCCEC3-DA64-4D64-9281-29ED87253E06}" type="presParOf" srcId="{AA097CB6-FCFD-4E72-A074-CDBCB969803C}" destId="{2770C29C-3101-4725-B1CA-C0D187EFE7F6}" srcOrd="1" destOrd="0" presId="urn:microsoft.com/office/officeart/2005/8/layout/cycle4"/>
    <dgm:cxn modelId="{02A52C8C-A2F1-4658-9868-80F2863670C3}" type="presParOf" srcId="{F87CD780-8F1E-4474-BEC4-3615A7A513A8}" destId="{B5409DF8-5F6B-443B-BDBA-3FAF19A0E8A4}" srcOrd="1" destOrd="0" presId="urn:microsoft.com/office/officeart/2005/8/layout/cycle4"/>
    <dgm:cxn modelId="{2DEB3B37-FE84-4072-AFAE-13CE47642B71}" type="presParOf" srcId="{B5409DF8-5F6B-443B-BDBA-3FAF19A0E8A4}" destId="{214756BD-8662-4C1C-8EA7-D41F778B14D9}" srcOrd="0" destOrd="0" presId="urn:microsoft.com/office/officeart/2005/8/layout/cycle4"/>
    <dgm:cxn modelId="{00AFDFC0-9211-4C81-A9FF-6F87ECF8EA5B}" type="presParOf" srcId="{B5409DF8-5F6B-443B-BDBA-3FAF19A0E8A4}" destId="{CF88E347-8460-40A7-89E5-C2CA333340D2}" srcOrd="1" destOrd="0" presId="urn:microsoft.com/office/officeart/2005/8/layout/cycle4"/>
    <dgm:cxn modelId="{987BB6DC-3424-4360-AA95-EA08BC9A498F}" type="presParOf" srcId="{F87CD780-8F1E-4474-BEC4-3615A7A513A8}" destId="{22386A26-D5D8-4CBB-89A2-F97B62905F27}" srcOrd="2" destOrd="0" presId="urn:microsoft.com/office/officeart/2005/8/layout/cycle4"/>
    <dgm:cxn modelId="{1835CBA5-CEA2-4815-B8E1-D4A82FCEC7E3}" type="presParOf" srcId="{22386A26-D5D8-4CBB-89A2-F97B62905F27}" destId="{DA9C9C7F-A715-4944-94CD-D23475AB00C1}" srcOrd="0" destOrd="0" presId="urn:microsoft.com/office/officeart/2005/8/layout/cycle4"/>
    <dgm:cxn modelId="{BF77B2F5-35EF-4420-BC7D-A98A6B03B5BB}" type="presParOf" srcId="{22386A26-D5D8-4CBB-89A2-F97B62905F27}" destId="{98136C99-3B0B-4B6B-8876-41949D6D7823}" srcOrd="1" destOrd="0" presId="urn:microsoft.com/office/officeart/2005/8/layout/cycle4"/>
    <dgm:cxn modelId="{E99556DB-03D1-4A49-9892-EDC18A7C9E70}" type="presParOf" srcId="{F87CD780-8F1E-4474-BEC4-3615A7A513A8}" destId="{72B62B9C-45B3-4B2D-9F6C-153DAC05A2D7}" srcOrd="3" destOrd="0" presId="urn:microsoft.com/office/officeart/2005/8/layout/cycle4"/>
    <dgm:cxn modelId="{75EA2620-3F73-446E-8DEA-F1075323EB3E}" type="presParOf" srcId="{72B62B9C-45B3-4B2D-9F6C-153DAC05A2D7}" destId="{FFDE05FA-8C27-4F3E-8BA6-3EDCDE82C574}" srcOrd="0" destOrd="0" presId="urn:microsoft.com/office/officeart/2005/8/layout/cycle4"/>
    <dgm:cxn modelId="{6A5C4DA1-66E5-4D43-8357-16EA734DED14}" type="presParOf" srcId="{72B62B9C-45B3-4B2D-9F6C-153DAC05A2D7}" destId="{4CE0F7E0-6BC2-42D2-AD8E-6412987D2DCF}" srcOrd="1" destOrd="0" presId="urn:microsoft.com/office/officeart/2005/8/layout/cycle4"/>
    <dgm:cxn modelId="{4D106410-632C-420F-BA41-C10AE829F890}" type="presParOf" srcId="{F87CD780-8F1E-4474-BEC4-3615A7A513A8}" destId="{6604ED56-4ED3-4B68-A902-81D884FFBD8C}" srcOrd="4" destOrd="0" presId="urn:microsoft.com/office/officeart/2005/8/layout/cycle4"/>
    <dgm:cxn modelId="{BFB51ED5-6088-4C6A-96E2-545ACDF27344}" type="presParOf" srcId="{88091226-18AA-412B-8410-54FF3F27CE95}" destId="{1C087F5E-FBB7-4000-B1BE-561DC6446C8F}" srcOrd="1" destOrd="0" presId="urn:microsoft.com/office/officeart/2005/8/layout/cycle4"/>
    <dgm:cxn modelId="{73447B7F-63E0-4627-A7B0-E986B1CB664F}" type="presParOf" srcId="{1C087F5E-FBB7-4000-B1BE-561DC6446C8F}" destId="{54B20A2E-A60F-4C7C-A184-079C8FD431B3}" srcOrd="0" destOrd="0" presId="urn:microsoft.com/office/officeart/2005/8/layout/cycle4"/>
    <dgm:cxn modelId="{B0611732-8371-49FA-A63C-CC3A041A6E9C}" type="presParOf" srcId="{1C087F5E-FBB7-4000-B1BE-561DC6446C8F}" destId="{F2BF05A1-2DE1-4EAA-A0B0-EAA7D8F35BD6}" srcOrd="1" destOrd="0" presId="urn:microsoft.com/office/officeart/2005/8/layout/cycle4"/>
    <dgm:cxn modelId="{81EE1B79-F5C3-4FC4-B9A4-DF512D682E56}" type="presParOf" srcId="{1C087F5E-FBB7-4000-B1BE-561DC6446C8F}" destId="{459A8F28-2B62-4B57-B21D-1A11CAA9C579}" srcOrd="2" destOrd="0" presId="urn:microsoft.com/office/officeart/2005/8/layout/cycle4"/>
    <dgm:cxn modelId="{433489ED-A6B1-4DB2-B8C7-B3F1D542C057}" type="presParOf" srcId="{1C087F5E-FBB7-4000-B1BE-561DC6446C8F}" destId="{FD935A85-9E63-435A-9248-504E518F7FE5}" srcOrd="3" destOrd="0" presId="urn:microsoft.com/office/officeart/2005/8/layout/cycle4"/>
    <dgm:cxn modelId="{95560C0A-AC25-4CF9-B7A4-6874B13D24A8}" type="presParOf" srcId="{1C087F5E-FBB7-4000-B1BE-561DC6446C8F}" destId="{F808B74E-0FDF-42E4-AC78-261DEEB83F21}" srcOrd="4" destOrd="0" presId="urn:microsoft.com/office/officeart/2005/8/layout/cycle4"/>
    <dgm:cxn modelId="{0F61420E-FB8D-4D9D-96F5-69B8BDD88A5E}" type="presParOf" srcId="{88091226-18AA-412B-8410-54FF3F27CE95}" destId="{F5B865D6-856A-4854-9042-6D6AA03E4683}" srcOrd="2" destOrd="0" presId="urn:microsoft.com/office/officeart/2005/8/layout/cycle4"/>
    <dgm:cxn modelId="{ECA0402C-4BAE-4E92-8973-DA203DAD141B}" type="presParOf" srcId="{88091226-18AA-412B-8410-54FF3F27CE95}" destId="{471317E0-0776-4917-B46B-4853F7DF17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147175-E65A-49E0-8DE0-1E700A513EB2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5A11CD-D5AA-4739-BD23-34B4E3AD20DD}">
      <dgm:prSet phldrT="[Text]" custT="1"/>
      <dgm:spPr>
        <a:ln w="127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fa-IR" sz="2000" dirty="0">
              <a:cs typeface="B Titr" panose="00000700000000000000" pitchFamily="2" charset="-78"/>
            </a:rPr>
            <a:t>پليمرها</a:t>
          </a:r>
          <a:endParaRPr lang="en-US" sz="2000" dirty="0">
            <a:cs typeface="B Titr" panose="00000700000000000000" pitchFamily="2" charset="-78"/>
          </a:endParaRPr>
        </a:p>
      </dgm:t>
    </dgm:pt>
    <dgm:pt modelId="{E7E29AE8-CBE4-4CE6-96CC-F63F49C22B01}" type="parTrans" cxnId="{7D1125B4-9726-4A33-9A2D-F6AAC3E9AF86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33CC903C-34D1-4694-9167-BE4FEAB2E109}" type="sibTrans" cxnId="{7D1125B4-9726-4A33-9A2D-F6AAC3E9AF86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A5DA541-D7DE-4EB8-877F-79012EEA7FFB}">
      <dgm:prSet phldrT="[Text]"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طبيعي</a:t>
          </a:r>
          <a:endParaRPr lang="en-US" sz="2000" dirty="0">
            <a:cs typeface="B Titr" panose="00000700000000000000" pitchFamily="2" charset="-78"/>
          </a:endParaRPr>
        </a:p>
      </dgm:t>
    </dgm:pt>
    <dgm:pt modelId="{F42D8425-880D-4E0C-8952-23C6F2E3DF60}" type="parTrans" cxnId="{5513AA09-F6F1-420F-9849-574780E82BF6}">
      <dgm:prSet custT="1"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BDED34D2-33F5-447D-9998-028BDF1E2F58}" type="sibTrans" cxnId="{5513AA09-F6F1-420F-9849-574780E82BF6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144DAFA0-8B8B-4630-A2FE-AADB74DD2344}">
      <dgm:prSet phldrT="[Text]"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مصنوعي</a:t>
          </a:r>
          <a:endParaRPr lang="en-US" sz="2000" dirty="0">
            <a:cs typeface="B Titr" panose="00000700000000000000" pitchFamily="2" charset="-78"/>
          </a:endParaRPr>
        </a:p>
      </dgm:t>
    </dgm:pt>
    <dgm:pt modelId="{8169E0E6-714E-493E-AED7-5F5639444E8D}" type="parTrans" cxnId="{5CC04C02-D6AC-46F6-A2F3-708B28D6DD2B}">
      <dgm:prSet custT="1"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4EDD123-7927-4745-8B46-AF15358DDA09}" type="sibTrans" cxnId="{5CC04C02-D6AC-46F6-A2F3-708B28D6DD2B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AC87F124-B2C8-40A2-B3BD-A1D76DEA4BC3}">
      <dgm:prSet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از گياهان يا جانوران به دست مي آيند. مانند پشم، پنبه، ابريشم و ...</a:t>
          </a:r>
          <a:endParaRPr lang="en-US" sz="2000" dirty="0">
            <a:cs typeface="B Titr" panose="00000700000000000000" pitchFamily="2" charset="-78"/>
          </a:endParaRPr>
        </a:p>
      </dgm:t>
    </dgm:pt>
    <dgm:pt modelId="{D82B2FB1-D18F-468B-9B77-EE7E94C6BB65}" type="parTrans" cxnId="{43C4AD37-7027-46FD-91FB-28AAD8978FA8}">
      <dgm:prSet custT="1"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22A1985-E29E-47F2-B215-E320DBCF7499}" type="sibTrans" cxnId="{43C4AD37-7027-46FD-91FB-28AAD8978FA8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7DD293F-6BB9-4704-8BDD-BE21D393C45E}">
      <dgm:prSet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حاصل از فرآورده هاي نفت خام هستند. مانند پلاستيك.</a:t>
          </a:r>
          <a:endParaRPr lang="en-US" sz="2000" dirty="0">
            <a:cs typeface="B Titr" panose="00000700000000000000" pitchFamily="2" charset="-78"/>
          </a:endParaRPr>
        </a:p>
      </dgm:t>
    </dgm:pt>
    <dgm:pt modelId="{F139D355-0941-4566-BFFE-0AA14217D317}" type="parTrans" cxnId="{731A073B-1C37-4844-8C60-D6658F864262}">
      <dgm:prSet custT="1"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51CBDE2D-3B84-49ED-8FA6-59CAB5A24C1D}" type="sibTrans" cxnId="{731A073B-1C37-4844-8C60-D6658F864262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383202BD-D3B9-460E-8B9D-964064E66C54}" type="pres">
      <dgm:prSet presAssocID="{93147175-E65A-49E0-8DE0-1E700A513EB2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BAC46-8C86-4591-AD68-2EB0E1DBFB7F}" type="pres">
      <dgm:prSet presAssocID="{715A11CD-D5AA-4739-BD23-34B4E3AD20DD}" presName="root1" presStyleCnt="0"/>
      <dgm:spPr/>
    </dgm:pt>
    <dgm:pt modelId="{AEBF4EC7-7502-428B-A89A-9445D7B15ECA}" type="pres">
      <dgm:prSet presAssocID="{715A11CD-D5AA-4739-BD23-34B4E3AD20DD}" presName="LevelOneTextNode" presStyleLbl="node0" presStyleIdx="0" presStyleCnt="1" custScaleY="69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567F6-5677-4D95-B3C0-C879B026BFC8}" type="pres">
      <dgm:prSet presAssocID="{715A11CD-D5AA-4739-BD23-34B4E3AD20DD}" presName="level2hierChild" presStyleCnt="0"/>
      <dgm:spPr/>
    </dgm:pt>
    <dgm:pt modelId="{B1B9AD2C-5E4E-4CBB-A1CE-06DE0C7F6358}" type="pres">
      <dgm:prSet presAssocID="{F42D8425-880D-4E0C-8952-23C6F2E3DF6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1D417C0-893D-475F-9778-A6843E4AA652}" type="pres">
      <dgm:prSet presAssocID="{F42D8425-880D-4E0C-8952-23C6F2E3DF6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F51060-89ED-4214-A969-4ECA6255AF64}" type="pres">
      <dgm:prSet presAssocID="{EA5DA541-D7DE-4EB8-877F-79012EEA7FFB}" presName="root2" presStyleCnt="0"/>
      <dgm:spPr/>
    </dgm:pt>
    <dgm:pt modelId="{D4A02099-A7D2-4C36-8E10-BAFE40AD9D7F}" type="pres">
      <dgm:prSet presAssocID="{EA5DA541-D7DE-4EB8-877F-79012EEA7FF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911C7-8780-4490-AAC7-4D7C938C8639}" type="pres">
      <dgm:prSet presAssocID="{EA5DA541-D7DE-4EB8-877F-79012EEA7FFB}" presName="level3hierChild" presStyleCnt="0"/>
      <dgm:spPr/>
    </dgm:pt>
    <dgm:pt modelId="{E332B331-29F0-49BD-B9C4-8559BF77075B}" type="pres">
      <dgm:prSet presAssocID="{D82B2FB1-D18F-468B-9B77-EE7E94C6BB6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AEEB538E-6440-4A79-BE0B-3724DFD9C651}" type="pres">
      <dgm:prSet presAssocID="{D82B2FB1-D18F-468B-9B77-EE7E94C6BB6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49F9BF8-49A6-4B3E-B8FE-FC1F6E03A25B}" type="pres">
      <dgm:prSet presAssocID="{AC87F124-B2C8-40A2-B3BD-A1D76DEA4BC3}" presName="root2" presStyleCnt="0"/>
      <dgm:spPr/>
    </dgm:pt>
    <dgm:pt modelId="{E005986C-2AB6-45EA-B9F0-662792DBBD56}" type="pres">
      <dgm:prSet presAssocID="{AC87F124-B2C8-40A2-B3BD-A1D76DEA4BC3}" presName="LevelTwoTextNode" presStyleLbl="node3" presStyleIdx="0" presStyleCnt="2" custScaleX="357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AD007-020C-4392-98DC-CA91131B844C}" type="pres">
      <dgm:prSet presAssocID="{AC87F124-B2C8-40A2-B3BD-A1D76DEA4BC3}" presName="level3hierChild" presStyleCnt="0"/>
      <dgm:spPr/>
    </dgm:pt>
    <dgm:pt modelId="{A952ED28-8337-42A1-BC0D-2AFD2A71674D}" type="pres">
      <dgm:prSet presAssocID="{8169E0E6-714E-493E-AED7-5F5639444E8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C024B3C-3B9F-400A-ABAC-06B21DC68188}" type="pres">
      <dgm:prSet presAssocID="{8169E0E6-714E-493E-AED7-5F5639444E8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9BC3F44-B3FC-4486-B5BA-6D1D3F3D714E}" type="pres">
      <dgm:prSet presAssocID="{144DAFA0-8B8B-4630-A2FE-AADB74DD2344}" presName="root2" presStyleCnt="0"/>
      <dgm:spPr/>
    </dgm:pt>
    <dgm:pt modelId="{49CD5776-07EC-4B86-8CE2-E02B587CFDC5}" type="pres">
      <dgm:prSet presAssocID="{144DAFA0-8B8B-4630-A2FE-AADB74DD234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A5FF0-67D8-4A7E-AEF9-AC62E20DAAB2}" type="pres">
      <dgm:prSet presAssocID="{144DAFA0-8B8B-4630-A2FE-AADB74DD2344}" presName="level3hierChild" presStyleCnt="0"/>
      <dgm:spPr/>
    </dgm:pt>
    <dgm:pt modelId="{F90DED05-BFEF-4F70-8E1D-656050997B69}" type="pres">
      <dgm:prSet presAssocID="{F139D355-0941-4566-BFFE-0AA14217D31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7C713F4-1D83-47DB-B7B0-F5E3081E357B}" type="pres">
      <dgm:prSet presAssocID="{F139D355-0941-4566-BFFE-0AA14217D31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F9F3360E-5614-4C54-A3B6-9EA335296ED7}" type="pres">
      <dgm:prSet presAssocID="{47DD293F-6BB9-4704-8BDD-BE21D393C45E}" presName="root2" presStyleCnt="0"/>
      <dgm:spPr/>
    </dgm:pt>
    <dgm:pt modelId="{A7A090F2-59D4-4309-BA17-0A801B3E1DF4}" type="pres">
      <dgm:prSet presAssocID="{47DD293F-6BB9-4704-8BDD-BE21D393C45E}" presName="LevelTwoTextNode" presStyleLbl="node3" presStyleIdx="1" presStyleCnt="2" custScaleX="3584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FA929-2B78-4250-9C04-E34AC72800C1}" type="pres">
      <dgm:prSet presAssocID="{47DD293F-6BB9-4704-8BDD-BE21D393C45E}" presName="level3hierChild" presStyleCnt="0"/>
      <dgm:spPr/>
    </dgm:pt>
  </dgm:ptLst>
  <dgm:cxnLst>
    <dgm:cxn modelId="{731A073B-1C37-4844-8C60-D6658F864262}" srcId="{144DAFA0-8B8B-4630-A2FE-AADB74DD2344}" destId="{47DD293F-6BB9-4704-8BDD-BE21D393C45E}" srcOrd="0" destOrd="0" parTransId="{F139D355-0941-4566-BFFE-0AA14217D317}" sibTransId="{51CBDE2D-3B84-49ED-8FA6-59CAB5A24C1D}"/>
    <dgm:cxn modelId="{A3D93109-5E43-4702-A1B3-047871C5E489}" type="presOf" srcId="{F139D355-0941-4566-BFFE-0AA14217D317}" destId="{07C713F4-1D83-47DB-B7B0-F5E3081E357B}" srcOrd="1" destOrd="0" presId="urn:microsoft.com/office/officeart/2008/layout/HorizontalMultiLevelHierarchy"/>
    <dgm:cxn modelId="{243AE5FF-22C9-4EF5-8C38-88A3D78F2E27}" type="presOf" srcId="{47DD293F-6BB9-4704-8BDD-BE21D393C45E}" destId="{A7A090F2-59D4-4309-BA17-0A801B3E1DF4}" srcOrd="0" destOrd="0" presId="urn:microsoft.com/office/officeart/2008/layout/HorizontalMultiLevelHierarchy"/>
    <dgm:cxn modelId="{32B7CB2F-CAA1-4903-B59F-813F514D119A}" type="presOf" srcId="{8169E0E6-714E-493E-AED7-5F5639444E8D}" destId="{2C024B3C-3B9F-400A-ABAC-06B21DC68188}" srcOrd="1" destOrd="0" presId="urn:microsoft.com/office/officeart/2008/layout/HorizontalMultiLevelHierarchy"/>
    <dgm:cxn modelId="{2D9A8872-BB45-43CB-AA28-F5734BAB89FD}" type="presOf" srcId="{D82B2FB1-D18F-468B-9B77-EE7E94C6BB65}" destId="{AEEB538E-6440-4A79-BE0B-3724DFD9C651}" srcOrd="1" destOrd="0" presId="urn:microsoft.com/office/officeart/2008/layout/HorizontalMultiLevelHierarchy"/>
    <dgm:cxn modelId="{5513AA09-F6F1-420F-9849-574780E82BF6}" srcId="{715A11CD-D5AA-4739-BD23-34B4E3AD20DD}" destId="{EA5DA541-D7DE-4EB8-877F-79012EEA7FFB}" srcOrd="0" destOrd="0" parTransId="{F42D8425-880D-4E0C-8952-23C6F2E3DF60}" sibTransId="{BDED34D2-33F5-447D-9998-028BDF1E2F58}"/>
    <dgm:cxn modelId="{E8CDFB09-3860-4803-9529-90E3A91CA25E}" type="presOf" srcId="{AC87F124-B2C8-40A2-B3BD-A1D76DEA4BC3}" destId="{E005986C-2AB6-45EA-B9F0-662792DBBD56}" srcOrd="0" destOrd="0" presId="urn:microsoft.com/office/officeart/2008/layout/HorizontalMultiLevelHierarchy"/>
    <dgm:cxn modelId="{5CC04C02-D6AC-46F6-A2F3-708B28D6DD2B}" srcId="{715A11CD-D5AA-4739-BD23-34B4E3AD20DD}" destId="{144DAFA0-8B8B-4630-A2FE-AADB74DD2344}" srcOrd="1" destOrd="0" parTransId="{8169E0E6-714E-493E-AED7-5F5639444E8D}" sibTransId="{44EDD123-7927-4745-8B46-AF15358DDA09}"/>
    <dgm:cxn modelId="{49855B48-FFD9-4CAC-BECA-F0E2306A1735}" type="presOf" srcId="{D82B2FB1-D18F-468B-9B77-EE7E94C6BB65}" destId="{E332B331-29F0-49BD-B9C4-8559BF77075B}" srcOrd="0" destOrd="0" presId="urn:microsoft.com/office/officeart/2008/layout/HorizontalMultiLevelHierarchy"/>
    <dgm:cxn modelId="{442491B3-D7BB-4ECB-80AE-CAD29007CB2B}" type="presOf" srcId="{715A11CD-D5AA-4739-BD23-34B4E3AD20DD}" destId="{AEBF4EC7-7502-428B-A89A-9445D7B15ECA}" srcOrd="0" destOrd="0" presId="urn:microsoft.com/office/officeart/2008/layout/HorizontalMultiLevelHierarchy"/>
    <dgm:cxn modelId="{43C4AD37-7027-46FD-91FB-28AAD8978FA8}" srcId="{EA5DA541-D7DE-4EB8-877F-79012EEA7FFB}" destId="{AC87F124-B2C8-40A2-B3BD-A1D76DEA4BC3}" srcOrd="0" destOrd="0" parTransId="{D82B2FB1-D18F-468B-9B77-EE7E94C6BB65}" sibTransId="{822A1985-E29E-47F2-B215-E320DBCF7499}"/>
    <dgm:cxn modelId="{6BE17656-4CA9-40DF-9BC5-E659F73A2241}" type="presOf" srcId="{144DAFA0-8B8B-4630-A2FE-AADB74DD2344}" destId="{49CD5776-07EC-4B86-8CE2-E02B587CFDC5}" srcOrd="0" destOrd="0" presId="urn:microsoft.com/office/officeart/2008/layout/HorizontalMultiLevelHierarchy"/>
    <dgm:cxn modelId="{EFFFD2B1-BB24-47E5-BC5B-EDFFCF4B7817}" type="presOf" srcId="{F139D355-0941-4566-BFFE-0AA14217D317}" destId="{F90DED05-BFEF-4F70-8E1D-656050997B69}" srcOrd="0" destOrd="0" presId="urn:microsoft.com/office/officeart/2008/layout/HorizontalMultiLevelHierarchy"/>
    <dgm:cxn modelId="{DC839176-9FE8-46EE-B202-E87B149D6CBB}" type="presOf" srcId="{F42D8425-880D-4E0C-8952-23C6F2E3DF60}" destId="{A1D417C0-893D-475F-9778-A6843E4AA652}" srcOrd="1" destOrd="0" presId="urn:microsoft.com/office/officeart/2008/layout/HorizontalMultiLevelHierarchy"/>
    <dgm:cxn modelId="{7D1125B4-9726-4A33-9A2D-F6AAC3E9AF86}" srcId="{93147175-E65A-49E0-8DE0-1E700A513EB2}" destId="{715A11CD-D5AA-4739-BD23-34B4E3AD20DD}" srcOrd="0" destOrd="0" parTransId="{E7E29AE8-CBE4-4CE6-96CC-F63F49C22B01}" sibTransId="{33CC903C-34D1-4694-9167-BE4FEAB2E109}"/>
    <dgm:cxn modelId="{2B3BDA9F-6482-4503-B4D9-4845383F72C0}" type="presOf" srcId="{F42D8425-880D-4E0C-8952-23C6F2E3DF60}" destId="{B1B9AD2C-5E4E-4CBB-A1CE-06DE0C7F6358}" srcOrd="0" destOrd="0" presId="urn:microsoft.com/office/officeart/2008/layout/HorizontalMultiLevelHierarchy"/>
    <dgm:cxn modelId="{2C78820B-4918-4485-B002-05098947E7CA}" type="presOf" srcId="{EA5DA541-D7DE-4EB8-877F-79012EEA7FFB}" destId="{D4A02099-A7D2-4C36-8E10-BAFE40AD9D7F}" srcOrd="0" destOrd="0" presId="urn:microsoft.com/office/officeart/2008/layout/HorizontalMultiLevelHierarchy"/>
    <dgm:cxn modelId="{9B860E99-53BF-48D8-96B2-4F13CE2E5A14}" type="presOf" srcId="{8169E0E6-714E-493E-AED7-5F5639444E8D}" destId="{A952ED28-8337-42A1-BC0D-2AFD2A71674D}" srcOrd="0" destOrd="0" presId="urn:microsoft.com/office/officeart/2008/layout/HorizontalMultiLevelHierarchy"/>
    <dgm:cxn modelId="{0F6F1E3D-0E77-46AF-9CD7-E23BC973AA9E}" type="presOf" srcId="{93147175-E65A-49E0-8DE0-1E700A513EB2}" destId="{383202BD-D3B9-460E-8B9D-964064E66C54}" srcOrd="0" destOrd="0" presId="urn:microsoft.com/office/officeart/2008/layout/HorizontalMultiLevelHierarchy"/>
    <dgm:cxn modelId="{3F19230B-D587-4FBA-98DA-6506102918FE}" type="presParOf" srcId="{383202BD-D3B9-460E-8B9D-964064E66C54}" destId="{907BAC46-8C86-4591-AD68-2EB0E1DBFB7F}" srcOrd="0" destOrd="0" presId="urn:microsoft.com/office/officeart/2008/layout/HorizontalMultiLevelHierarchy"/>
    <dgm:cxn modelId="{39DFF57D-C3CA-4F20-80D0-E0810D5F5DBE}" type="presParOf" srcId="{907BAC46-8C86-4591-AD68-2EB0E1DBFB7F}" destId="{AEBF4EC7-7502-428B-A89A-9445D7B15ECA}" srcOrd="0" destOrd="0" presId="urn:microsoft.com/office/officeart/2008/layout/HorizontalMultiLevelHierarchy"/>
    <dgm:cxn modelId="{270D53B3-3CA8-48D8-8F4B-DEA924872DBB}" type="presParOf" srcId="{907BAC46-8C86-4591-AD68-2EB0E1DBFB7F}" destId="{EB4567F6-5677-4D95-B3C0-C879B026BFC8}" srcOrd="1" destOrd="0" presId="urn:microsoft.com/office/officeart/2008/layout/HorizontalMultiLevelHierarchy"/>
    <dgm:cxn modelId="{B52C878D-013F-4B75-A8A5-31AEC6C78360}" type="presParOf" srcId="{EB4567F6-5677-4D95-B3C0-C879B026BFC8}" destId="{B1B9AD2C-5E4E-4CBB-A1CE-06DE0C7F6358}" srcOrd="0" destOrd="0" presId="urn:microsoft.com/office/officeart/2008/layout/HorizontalMultiLevelHierarchy"/>
    <dgm:cxn modelId="{E0D34A52-1A61-4DF6-A0D1-429DBB7164DD}" type="presParOf" srcId="{B1B9AD2C-5E4E-4CBB-A1CE-06DE0C7F6358}" destId="{A1D417C0-893D-475F-9778-A6843E4AA652}" srcOrd="0" destOrd="0" presId="urn:microsoft.com/office/officeart/2008/layout/HorizontalMultiLevelHierarchy"/>
    <dgm:cxn modelId="{4DB2A8AD-96CC-4E21-A79A-54F23D80C56B}" type="presParOf" srcId="{EB4567F6-5677-4D95-B3C0-C879B026BFC8}" destId="{37F51060-89ED-4214-A969-4ECA6255AF64}" srcOrd="1" destOrd="0" presId="urn:microsoft.com/office/officeart/2008/layout/HorizontalMultiLevelHierarchy"/>
    <dgm:cxn modelId="{A48B2E8D-F4BB-4C34-BB91-C8A8A3141228}" type="presParOf" srcId="{37F51060-89ED-4214-A969-4ECA6255AF64}" destId="{D4A02099-A7D2-4C36-8E10-BAFE40AD9D7F}" srcOrd="0" destOrd="0" presId="urn:microsoft.com/office/officeart/2008/layout/HorizontalMultiLevelHierarchy"/>
    <dgm:cxn modelId="{B73170C1-A397-4E02-A551-8EB4438946E8}" type="presParOf" srcId="{37F51060-89ED-4214-A969-4ECA6255AF64}" destId="{772911C7-8780-4490-AAC7-4D7C938C8639}" srcOrd="1" destOrd="0" presId="urn:microsoft.com/office/officeart/2008/layout/HorizontalMultiLevelHierarchy"/>
    <dgm:cxn modelId="{86629E42-27AE-406C-A6E9-3635B9788BC1}" type="presParOf" srcId="{772911C7-8780-4490-AAC7-4D7C938C8639}" destId="{E332B331-29F0-49BD-B9C4-8559BF77075B}" srcOrd="0" destOrd="0" presId="urn:microsoft.com/office/officeart/2008/layout/HorizontalMultiLevelHierarchy"/>
    <dgm:cxn modelId="{D9C43BA7-D0BC-4456-A99B-40FAA2064071}" type="presParOf" srcId="{E332B331-29F0-49BD-B9C4-8559BF77075B}" destId="{AEEB538E-6440-4A79-BE0B-3724DFD9C651}" srcOrd="0" destOrd="0" presId="urn:microsoft.com/office/officeart/2008/layout/HorizontalMultiLevelHierarchy"/>
    <dgm:cxn modelId="{D84DE219-C74C-457F-AE2D-57402009748F}" type="presParOf" srcId="{772911C7-8780-4490-AAC7-4D7C938C8639}" destId="{E49F9BF8-49A6-4B3E-B8FE-FC1F6E03A25B}" srcOrd="1" destOrd="0" presId="urn:microsoft.com/office/officeart/2008/layout/HorizontalMultiLevelHierarchy"/>
    <dgm:cxn modelId="{65FEE584-719D-4BE5-9EF5-FE198E45DDBC}" type="presParOf" srcId="{E49F9BF8-49A6-4B3E-B8FE-FC1F6E03A25B}" destId="{E005986C-2AB6-45EA-B9F0-662792DBBD56}" srcOrd="0" destOrd="0" presId="urn:microsoft.com/office/officeart/2008/layout/HorizontalMultiLevelHierarchy"/>
    <dgm:cxn modelId="{5B5BFEBD-509F-49D7-AC73-5109BFACB6AA}" type="presParOf" srcId="{E49F9BF8-49A6-4B3E-B8FE-FC1F6E03A25B}" destId="{C64AD007-020C-4392-98DC-CA91131B844C}" srcOrd="1" destOrd="0" presId="urn:microsoft.com/office/officeart/2008/layout/HorizontalMultiLevelHierarchy"/>
    <dgm:cxn modelId="{4ADB4EA9-1677-4242-9C73-0094D9CA0035}" type="presParOf" srcId="{EB4567F6-5677-4D95-B3C0-C879B026BFC8}" destId="{A952ED28-8337-42A1-BC0D-2AFD2A71674D}" srcOrd="2" destOrd="0" presId="urn:microsoft.com/office/officeart/2008/layout/HorizontalMultiLevelHierarchy"/>
    <dgm:cxn modelId="{C046AD9B-AB9F-4361-8CCF-FF5B7640D835}" type="presParOf" srcId="{A952ED28-8337-42A1-BC0D-2AFD2A71674D}" destId="{2C024B3C-3B9F-400A-ABAC-06B21DC68188}" srcOrd="0" destOrd="0" presId="urn:microsoft.com/office/officeart/2008/layout/HorizontalMultiLevelHierarchy"/>
    <dgm:cxn modelId="{2C8D30CC-1E06-4392-86B4-B775B925F394}" type="presParOf" srcId="{EB4567F6-5677-4D95-B3C0-C879B026BFC8}" destId="{79BC3F44-B3FC-4486-B5BA-6D1D3F3D714E}" srcOrd="3" destOrd="0" presId="urn:microsoft.com/office/officeart/2008/layout/HorizontalMultiLevelHierarchy"/>
    <dgm:cxn modelId="{F3D69CA9-6233-41AF-8DDB-6109250D8EAE}" type="presParOf" srcId="{79BC3F44-B3FC-4486-B5BA-6D1D3F3D714E}" destId="{49CD5776-07EC-4B86-8CE2-E02B587CFDC5}" srcOrd="0" destOrd="0" presId="urn:microsoft.com/office/officeart/2008/layout/HorizontalMultiLevelHierarchy"/>
    <dgm:cxn modelId="{25E0DD90-867A-4413-A2D8-D0DD01C9C62F}" type="presParOf" srcId="{79BC3F44-B3FC-4486-B5BA-6D1D3F3D714E}" destId="{01DA5FF0-67D8-4A7E-AEF9-AC62E20DAAB2}" srcOrd="1" destOrd="0" presId="urn:microsoft.com/office/officeart/2008/layout/HorizontalMultiLevelHierarchy"/>
    <dgm:cxn modelId="{71D152DC-3630-4A92-92C2-0A26BF11E9B8}" type="presParOf" srcId="{01DA5FF0-67D8-4A7E-AEF9-AC62E20DAAB2}" destId="{F90DED05-BFEF-4F70-8E1D-656050997B69}" srcOrd="0" destOrd="0" presId="urn:microsoft.com/office/officeart/2008/layout/HorizontalMultiLevelHierarchy"/>
    <dgm:cxn modelId="{EB76324F-76A4-45DD-8242-0E59C684582B}" type="presParOf" srcId="{F90DED05-BFEF-4F70-8E1D-656050997B69}" destId="{07C713F4-1D83-47DB-B7B0-F5E3081E357B}" srcOrd="0" destOrd="0" presId="urn:microsoft.com/office/officeart/2008/layout/HorizontalMultiLevelHierarchy"/>
    <dgm:cxn modelId="{7842C747-2684-4489-8119-532CB591B052}" type="presParOf" srcId="{01DA5FF0-67D8-4A7E-AEF9-AC62E20DAAB2}" destId="{F9F3360E-5614-4C54-A3B6-9EA335296ED7}" srcOrd="1" destOrd="0" presId="urn:microsoft.com/office/officeart/2008/layout/HorizontalMultiLevelHierarchy"/>
    <dgm:cxn modelId="{415815C9-AF01-4D67-8D67-188AD8239617}" type="presParOf" srcId="{F9F3360E-5614-4C54-A3B6-9EA335296ED7}" destId="{A7A090F2-59D4-4309-BA17-0A801B3E1DF4}" srcOrd="0" destOrd="0" presId="urn:microsoft.com/office/officeart/2008/layout/HorizontalMultiLevelHierarchy"/>
    <dgm:cxn modelId="{08D6D109-B715-4A99-96DC-AB0C66C36F31}" type="presParOf" srcId="{F9F3360E-5614-4C54-A3B6-9EA335296ED7}" destId="{92FFA929-2B78-4250-9C04-E34AC72800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E53B3C-EFEE-4B12-A2E8-D28543C2568C}" type="doc">
      <dgm:prSet loTypeId="urn:microsoft.com/office/officeart/2005/8/layout/hierarchy3" loCatId="relationship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A8451A6-AE21-4440-A676-D441A2FBCE18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كاربرد پلاستيك</a:t>
          </a:r>
          <a:endParaRPr lang="en-US" dirty="0">
            <a:cs typeface="B Titr" panose="00000700000000000000" pitchFamily="2" charset="-78"/>
          </a:endParaRPr>
        </a:p>
      </dgm:t>
    </dgm:pt>
    <dgm:pt modelId="{10B215A0-9245-42BE-BD99-702FE2D9CACC}" type="parTrans" cxnId="{BE0127E6-FFAA-4753-8D1A-149A0D5797B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13681F3-3868-4F79-B065-7CC421905A31}" type="sibTrans" cxnId="{BE0127E6-FFAA-4753-8D1A-149A0D5797B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C45D36A-09D3-4450-B5F2-A963C24B9B2E}">
      <dgm:prSet phldrT="[Text]"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ساخت قطعات خودرو</a:t>
          </a:r>
          <a:endParaRPr lang="en-US" sz="1800" dirty="0">
            <a:cs typeface="B Titr" panose="00000700000000000000" pitchFamily="2" charset="-78"/>
          </a:endParaRPr>
        </a:p>
      </dgm:t>
    </dgm:pt>
    <dgm:pt modelId="{D6559EE6-F925-4A0C-BB72-CCED7205B029}" type="parTrans" cxnId="{DE1F9E65-B48D-45CA-857F-6BE79B57197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7768D5F-FFAE-49BF-8EB1-F86CEFAAFC8E}" type="sibTrans" cxnId="{DE1F9E65-B48D-45CA-857F-6BE79B57197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C23B83E-157A-4BEF-B2A1-47E21560905B}">
      <dgm:prSet phldrT="[Text]"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مصالح ساختماني</a:t>
          </a:r>
          <a:endParaRPr lang="en-US" sz="1800" dirty="0">
            <a:cs typeface="B Titr" panose="00000700000000000000" pitchFamily="2" charset="-78"/>
          </a:endParaRPr>
        </a:p>
      </dgm:t>
    </dgm:pt>
    <dgm:pt modelId="{3CD2C812-3E45-4722-A620-39A48F2C6C0B}" type="parTrans" cxnId="{491B0D54-43AE-41FD-9694-9C1CAFA1399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7487F1B-900D-480A-BF2A-5A501CADF48F}" type="sibTrans" cxnId="{491B0D54-43AE-41FD-9694-9C1CAFA1399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98BDE06-B92F-4A32-AB66-D372AEFE099F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مزاياي پلاستيك</a:t>
          </a:r>
          <a:endParaRPr lang="en-US" dirty="0">
            <a:cs typeface="B Titr" panose="00000700000000000000" pitchFamily="2" charset="-78"/>
          </a:endParaRPr>
        </a:p>
      </dgm:t>
    </dgm:pt>
    <dgm:pt modelId="{ED36D4F3-D104-4F13-9AC3-CC5AC3DA191F}" type="parTrans" cxnId="{868C25E6-87CC-4F2F-B21E-7FD28DB5DC3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35FD908-8495-46A7-9F05-E2B4F1F0907B}" type="sibTrans" cxnId="{868C25E6-87CC-4F2F-B21E-7FD28DB5DC3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397E5B0-28F7-4341-B14D-11932FC761DC}">
      <dgm:prSet phldrT="[Text]"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ارزان هستند</a:t>
          </a:r>
          <a:endParaRPr lang="en-US" sz="1800" dirty="0">
            <a:cs typeface="B Titr" panose="00000700000000000000" pitchFamily="2" charset="-78"/>
          </a:endParaRPr>
        </a:p>
      </dgm:t>
    </dgm:pt>
    <dgm:pt modelId="{1501384B-7897-477D-B2F4-F10D16E62516}" type="parTrans" cxnId="{DDAFFC4A-2678-4D2F-9548-82B084906E5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FC1B279-164B-4073-9699-FFF7F22985AA}" type="sibTrans" cxnId="{DDAFFC4A-2678-4D2F-9548-82B084906E5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B80966D-583C-4CCB-AB0E-29892E429F22}">
      <dgm:prSet phldrT="[Text]"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سبک هستند</a:t>
          </a:r>
          <a:endParaRPr lang="en-US" sz="1800" dirty="0">
            <a:cs typeface="B Titr" panose="00000700000000000000" pitchFamily="2" charset="-78"/>
          </a:endParaRPr>
        </a:p>
      </dgm:t>
    </dgm:pt>
    <dgm:pt modelId="{DC1E146C-24E7-4403-8F07-5B59E2344A94}" type="parTrans" cxnId="{5361A329-D422-497F-A2EE-0036148615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2D874E1-C7E5-4783-A989-8BD87C037145}" type="sibTrans" cxnId="{5361A329-D422-497F-A2EE-0036148615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7A31D28-236C-4C26-90B0-3079A352574A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معايب پلاستيك</a:t>
          </a:r>
          <a:endParaRPr lang="en-US" dirty="0">
            <a:cs typeface="B Titr" panose="00000700000000000000" pitchFamily="2" charset="-78"/>
          </a:endParaRPr>
        </a:p>
      </dgm:t>
    </dgm:pt>
    <dgm:pt modelId="{5371C742-7B36-4B24-B02F-9E64C57A8339}" type="parTrans" cxnId="{D27204CE-6F45-482B-ABE7-5FA8F493735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692AEE4-9830-4B0E-AF17-927F358396D0}" type="sibTrans" cxnId="{D27204CE-6F45-482B-ABE7-5FA8F493735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F2CCAEC-F7A2-4CC7-B31F-B6FC9C0EB3B3}">
      <dgm:prSet phldrT="[Text]" custT="1"/>
      <dgm:spPr/>
      <dgm:t>
        <a:bodyPr/>
        <a:lstStyle/>
        <a:p>
          <a:r>
            <a:rPr lang="fa-IR" sz="1400" dirty="0">
              <a:cs typeface="B Titr" panose="00000700000000000000" pitchFamily="2" charset="-78"/>
            </a:rPr>
            <a:t>کیفیت و خواص الیاف طبیعی را ندارند</a:t>
          </a:r>
          <a:endParaRPr lang="en-US" sz="1400" dirty="0">
            <a:cs typeface="B Titr" panose="00000700000000000000" pitchFamily="2" charset="-78"/>
          </a:endParaRPr>
        </a:p>
      </dgm:t>
    </dgm:pt>
    <dgm:pt modelId="{507C1E62-A5E2-45B9-A28B-CBE70B7ABFE2}" type="parTrans" cxnId="{68C98A90-DCB1-4D49-A6E0-57B034986AF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FB36633-F5E8-4D26-9362-EF6AB57B3494}" type="sibTrans" cxnId="{68C98A90-DCB1-4D49-A6E0-57B034986AF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8C9FF1F-A198-4290-9199-252E413DF823}">
      <dgm:prSet phldrT="[Text]" custT="1"/>
      <dgm:spPr/>
      <dgm:t>
        <a:bodyPr/>
        <a:lstStyle/>
        <a:p>
          <a:pPr rtl="1"/>
          <a:r>
            <a:rPr lang="fa-IR" sz="1600" dirty="0">
              <a:cs typeface="B Titr" panose="00000700000000000000" pitchFamily="2" charset="-78"/>
            </a:rPr>
            <a:t>حجم زباله آن­ها بسیار زیاد است</a:t>
          </a:r>
          <a:endParaRPr lang="en-US" sz="1600" dirty="0">
            <a:cs typeface="B Titr" panose="00000700000000000000" pitchFamily="2" charset="-78"/>
          </a:endParaRPr>
        </a:p>
      </dgm:t>
    </dgm:pt>
    <dgm:pt modelId="{BEF9D6C3-B16C-4FED-955E-45B0C324B7D8}" type="parTrans" cxnId="{D3BD5C23-F7AF-4267-B9DD-223B57413E5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B7326A1-CA9E-4956-86AA-1E617D1A82D8}" type="sibTrans" cxnId="{D3BD5C23-F7AF-4267-B9DD-223B57413E5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B9B3719-07C9-425B-ACA0-3E5414BB81DD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مواد بسته بندي</a:t>
          </a:r>
          <a:endParaRPr lang="en-US" sz="1800" dirty="0">
            <a:cs typeface="B Titr" panose="00000700000000000000" pitchFamily="2" charset="-78"/>
          </a:endParaRPr>
        </a:p>
      </dgm:t>
    </dgm:pt>
    <dgm:pt modelId="{B0AD44BF-F5AD-4FFB-82BB-36A76CE8EC28}" type="parTrans" cxnId="{74B5F55F-9365-4081-AD30-0C01F9EB662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AD52292-1219-444B-B090-B4C231AB20DF}" type="sibTrans" cxnId="{74B5F55F-9365-4081-AD30-0C01F9EB662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DFEC4B8-39C5-4427-8329-DADBF2241BD8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بطري و وسايل شخصي</a:t>
          </a:r>
          <a:endParaRPr lang="en-US" sz="1800" dirty="0">
            <a:cs typeface="B Titr" panose="00000700000000000000" pitchFamily="2" charset="-78"/>
          </a:endParaRPr>
        </a:p>
      </dgm:t>
    </dgm:pt>
    <dgm:pt modelId="{8C829E5C-2ACA-4D6C-A096-25DE8DEADB72}" type="parTrans" cxnId="{409D0B2C-6A43-4445-A8CD-6148A53A06D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7683BE1-4EF7-4103-B35E-430C250AF4BA}" type="sibTrans" cxnId="{409D0B2C-6A43-4445-A8CD-6148A53A06D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3EC1D26-E09E-4ECC-8404-8EEE7A94A75B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دچار خوردگی نمی­شوند</a:t>
          </a:r>
          <a:endParaRPr lang="en-US" sz="1800" dirty="0">
            <a:cs typeface="B Titr" panose="00000700000000000000" pitchFamily="2" charset="-78"/>
          </a:endParaRPr>
        </a:p>
      </dgm:t>
    </dgm:pt>
    <dgm:pt modelId="{5E3517D4-347E-4F05-8DC7-5B023F03AA48}" type="parTrans" cxnId="{0121215A-AC9A-4288-99A9-D9AD09EE3AD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3A1356D-B4B3-44B6-B7CE-E509EA2F3DA8}" type="sibTrans" cxnId="{0121215A-AC9A-4288-99A9-D9AD09EE3AD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AA719C9-95B9-47BB-A551-BF738E3C96D3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شکل پذیر هستند</a:t>
          </a:r>
          <a:endParaRPr lang="en-US" sz="1800" dirty="0">
            <a:cs typeface="B Titr" panose="00000700000000000000" pitchFamily="2" charset="-78"/>
          </a:endParaRPr>
        </a:p>
      </dgm:t>
    </dgm:pt>
    <dgm:pt modelId="{BC6FEF00-787B-46E3-B6C0-AD5BABE2FA54}" type="parTrans" cxnId="{4FB415E6-0D5F-4EFB-A9CB-A030C53C955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43432B5-440B-4C46-8611-BB1A0EDA11FE}" type="sibTrans" cxnId="{4FB415E6-0D5F-4EFB-A9CB-A030C53C955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2B1CA13-E70D-42CA-9ED4-11345A487ABA}">
      <dgm:prSet custT="1"/>
      <dgm:spPr/>
      <dgm:t>
        <a:bodyPr/>
        <a:lstStyle/>
        <a:p>
          <a:r>
            <a:rPr lang="fa-IR" sz="1400" dirty="0">
              <a:cs typeface="B Titr" panose="00000700000000000000" pitchFamily="2" charset="-78"/>
            </a:rPr>
            <a:t>به راحتی در طبیعت تجزیه نمی­شوند</a:t>
          </a:r>
          <a:endParaRPr lang="en-US" sz="1400" dirty="0">
            <a:cs typeface="B Titr" panose="00000700000000000000" pitchFamily="2" charset="-78"/>
          </a:endParaRPr>
        </a:p>
      </dgm:t>
    </dgm:pt>
    <dgm:pt modelId="{DFDEE111-7BD4-443F-ABFC-B0C40F3C0B60}" type="parTrans" cxnId="{B4B4D837-6DD3-4C7A-8791-76F48A83CEC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A0D24C9-213F-4955-9896-49C7F447EAA7}" type="sibTrans" cxnId="{B4B4D837-6DD3-4C7A-8791-76F48A83CEC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6B168DA-BBDA-43D4-A55B-6CB2BE4BA515}">
      <dgm:prSet custT="1"/>
      <dgm:spPr/>
      <dgm:t>
        <a:bodyPr/>
        <a:lstStyle/>
        <a:p>
          <a:r>
            <a:rPr lang="fa-IR" sz="1400" dirty="0">
              <a:cs typeface="B Titr" panose="00000700000000000000" pitchFamily="2" charset="-78"/>
            </a:rPr>
            <a:t>در هنگام سوختن بخارات سمی ایجاد می­کنند</a:t>
          </a:r>
          <a:endParaRPr lang="en-US" sz="1400" dirty="0">
            <a:cs typeface="B Titr" panose="00000700000000000000" pitchFamily="2" charset="-78"/>
          </a:endParaRPr>
        </a:p>
      </dgm:t>
    </dgm:pt>
    <dgm:pt modelId="{07236FA3-93AE-4310-9556-AB29EF8D1000}" type="parTrans" cxnId="{B5A8C785-5105-42ED-98C0-B353935A8ED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028ED62-40C7-460B-9135-795B68BA2180}" type="sibTrans" cxnId="{B5A8C785-5105-42ED-98C0-B353935A8ED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ADA63EE-BE38-4BAD-9549-A3E9B070EAFB}" type="pres">
      <dgm:prSet presAssocID="{91E53B3C-EFEE-4B12-A2E8-D28543C2568C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C787B0-6BD2-4706-AC85-3CF1245F9006}" type="pres">
      <dgm:prSet presAssocID="{6A8451A6-AE21-4440-A676-D441A2FBCE18}" presName="root" presStyleCnt="0"/>
      <dgm:spPr/>
    </dgm:pt>
    <dgm:pt modelId="{470EFA13-3257-49B9-8C19-10440AF591C3}" type="pres">
      <dgm:prSet presAssocID="{6A8451A6-AE21-4440-A676-D441A2FBCE18}" presName="rootComposite" presStyleCnt="0"/>
      <dgm:spPr/>
    </dgm:pt>
    <dgm:pt modelId="{F75A35F9-0C78-4BE5-9D6A-CC2F383BBCC0}" type="pres">
      <dgm:prSet presAssocID="{6A8451A6-AE21-4440-A676-D441A2FBCE18}" presName="rootText" presStyleLbl="node1" presStyleIdx="0" presStyleCnt="3"/>
      <dgm:spPr/>
      <dgm:t>
        <a:bodyPr/>
        <a:lstStyle/>
        <a:p>
          <a:endParaRPr lang="en-US"/>
        </a:p>
      </dgm:t>
    </dgm:pt>
    <dgm:pt modelId="{38B38B3C-A376-4663-977E-EF17C8CD91FF}" type="pres">
      <dgm:prSet presAssocID="{6A8451A6-AE21-4440-A676-D441A2FBCE18}" presName="rootConnector" presStyleLbl="node1" presStyleIdx="0" presStyleCnt="3"/>
      <dgm:spPr/>
      <dgm:t>
        <a:bodyPr/>
        <a:lstStyle/>
        <a:p>
          <a:endParaRPr lang="en-US"/>
        </a:p>
      </dgm:t>
    </dgm:pt>
    <dgm:pt modelId="{E6DA38BE-D11C-4674-9012-B28802C73F2D}" type="pres">
      <dgm:prSet presAssocID="{6A8451A6-AE21-4440-A676-D441A2FBCE18}" presName="childShape" presStyleCnt="0"/>
      <dgm:spPr/>
    </dgm:pt>
    <dgm:pt modelId="{ADDACC95-C496-41B5-960C-EB0F6AAC313D}" type="pres">
      <dgm:prSet presAssocID="{D6559EE6-F925-4A0C-BB72-CCED7205B029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0F49AD8D-4BBF-4F2D-AE6B-C54C8BAF8316}" type="pres">
      <dgm:prSet presAssocID="{2C45D36A-09D3-4450-B5F2-A963C24B9B2E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E3FBB-B7F4-4CD1-8535-7BD4EBAA91C3}" type="pres">
      <dgm:prSet presAssocID="{3CD2C812-3E45-4722-A620-39A48F2C6C0B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1C057ACA-9EA9-44A4-AF3F-E98DE2506CD8}" type="pres">
      <dgm:prSet presAssocID="{9C23B83E-157A-4BEF-B2A1-47E21560905B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26527-01CC-4751-A15A-F5ED5726B78D}" type="pres">
      <dgm:prSet presAssocID="{B0AD44BF-F5AD-4FFB-82BB-36A76CE8EC28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A8DA8A37-7CC8-44C4-83F5-39AD4C3AE4ED}" type="pres">
      <dgm:prSet presAssocID="{EB9B3719-07C9-425B-ACA0-3E5414BB81DD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D9A19-831B-488A-8055-D67D4B8FDF6E}" type="pres">
      <dgm:prSet presAssocID="{8C829E5C-2ACA-4D6C-A096-25DE8DEADB72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D8EB8789-233F-4E57-80C5-D51795198B77}" type="pres">
      <dgm:prSet presAssocID="{DDFEC4B8-39C5-4427-8329-DADBF2241BD8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9DE40-8610-4200-BF01-711A97DA1530}" type="pres">
      <dgm:prSet presAssocID="{E98BDE06-B92F-4A32-AB66-D372AEFE099F}" presName="root" presStyleCnt="0"/>
      <dgm:spPr/>
    </dgm:pt>
    <dgm:pt modelId="{FCBAFB37-BC7A-45BB-8883-BE1406D65D5E}" type="pres">
      <dgm:prSet presAssocID="{E98BDE06-B92F-4A32-AB66-D372AEFE099F}" presName="rootComposite" presStyleCnt="0"/>
      <dgm:spPr/>
    </dgm:pt>
    <dgm:pt modelId="{22AC661F-ADC5-4D3C-9242-67CC984CDC40}" type="pres">
      <dgm:prSet presAssocID="{E98BDE06-B92F-4A32-AB66-D372AEFE099F}" presName="rootText" presStyleLbl="node1" presStyleIdx="1" presStyleCnt="3"/>
      <dgm:spPr/>
      <dgm:t>
        <a:bodyPr/>
        <a:lstStyle/>
        <a:p>
          <a:endParaRPr lang="en-US"/>
        </a:p>
      </dgm:t>
    </dgm:pt>
    <dgm:pt modelId="{37F8A23A-B290-4E91-950F-20128B5D74C4}" type="pres">
      <dgm:prSet presAssocID="{E98BDE06-B92F-4A32-AB66-D372AEFE099F}" presName="rootConnector" presStyleLbl="node1" presStyleIdx="1" presStyleCnt="3"/>
      <dgm:spPr/>
      <dgm:t>
        <a:bodyPr/>
        <a:lstStyle/>
        <a:p>
          <a:endParaRPr lang="en-US"/>
        </a:p>
      </dgm:t>
    </dgm:pt>
    <dgm:pt modelId="{306A9207-C99F-4C75-8842-8430A47311FC}" type="pres">
      <dgm:prSet presAssocID="{E98BDE06-B92F-4A32-AB66-D372AEFE099F}" presName="childShape" presStyleCnt="0"/>
      <dgm:spPr/>
    </dgm:pt>
    <dgm:pt modelId="{65C95AD1-FB74-447E-87DB-5284922B0B26}" type="pres">
      <dgm:prSet presAssocID="{1501384B-7897-477D-B2F4-F10D16E62516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FC63B5DD-3CB6-4EDC-BD2C-FACF568FBCC7}" type="pres">
      <dgm:prSet presAssocID="{B397E5B0-28F7-4341-B14D-11932FC761DC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796A7-F12E-493A-B220-035FBD6BDD96}" type="pres">
      <dgm:prSet presAssocID="{5E3517D4-347E-4F05-8DC7-5B023F03AA48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E0766B7F-7B06-4548-9C2A-DCF741DF3611}" type="pres">
      <dgm:prSet presAssocID="{F3EC1D26-E09E-4ECC-8404-8EEE7A94A75B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3B989-E0B6-4E59-8D9B-F5E8FAC46C21}" type="pres">
      <dgm:prSet presAssocID="{DC1E146C-24E7-4403-8F07-5B59E2344A94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80D1CFD0-76F7-4A48-8F22-70E3B9B8894D}" type="pres">
      <dgm:prSet presAssocID="{DB80966D-583C-4CCB-AB0E-29892E429F22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9E2D2-644A-4B83-9B0E-2FB4070797F6}" type="pres">
      <dgm:prSet presAssocID="{BC6FEF00-787B-46E3-B6C0-AD5BABE2FA54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01D75874-2CB0-4CA2-8C49-BF43B59965CC}" type="pres">
      <dgm:prSet presAssocID="{4AA719C9-95B9-47BB-A551-BF738E3C96D3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79D23-C58A-4535-8B45-5125E2C3E25E}" type="pres">
      <dgm:prSet presAssocID="{67A31D28-236C-4C26-90B0-3079A352574A}" presName="root" presStyleCnt="0"/>
      <dgm:spPr/>
    </dgm:pt>
    <dgm:pt modelId="{EC469287-5D4F-49FA-9DFB-F85CA8D08976}" type="pres">
      <dgm:prSet presAssocID="{67A31D28-236C-4C26-90B0-3079A352574A}" presName="rootComposite" presStyleCnt="0"/>
      <dgm:spPr/>
    </dgm:pt>
    <dgm:pt modelId="{DDF443D9-9BBE-4284-B492-6A84F32BA317}" type="pres">
      <dgm:prSet presAssocID="{67A31D28-236C-4C26-90B0-3079A352574A}" presName="rootText" presStyleLbl="node1" presStyleIdx="2" presStyleCnt="3"/>
      <dgm:spPr/>
      <dgm:t>
        <a:bodyPr/>
        <a:lstStyle/>
        <a:p>
          <a:endParaRPr lang="en-US"/>
        </a:p>
      </dgm:t>
    </dgm:pt>
    <dgm:pt modelId="{A76797B1-CD75-41DD-A904-5801C645EAF4}" type="pres">
      <dgm:prSet presAssocID="{67A31D28-236C-4C26-90B0-3079A352574A}" presName="rootConnector" presStyleLbl="node1" presStyleIdx="2" presStyleCnt="3"/>
      <dgm:spPr/>
      <dgm:t>
        <a:bodyPr/>
        <a:lstStyle/>
        <a:p>
          <a:endParaRPr lang="en-US"/>
        </a:p>
      </dgm:t>
    </dgm:pt>
    <dgm:pt modelId="{662A866F-F20F-4CD3-B5D7-E31345F4C204}" type="pres">
      <dgm:prSet presAssocID="{67A31D28-236C-4C26-90B0-3079A352574A}" presName="childShape" presStyleCnt="0"/>
      <dgm:spPr/>
    </dgm:pt>
    <dgm:pt modelId="{D9CF5356-9441-4931-98C3-70090C27AC0E}" type="pres">
      <dgm:prSet presAssocID="{507C1E62-A5E2-45B9-A28B-CBE70B7ABFE2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76D4BBD9-8FA3-4646-93B1-50CD691728E1}" type="pres">
      <dgm:prSet presAssocID="{7F2CCAEC-F7A2-4CC7-B31F-B6FC9C0EB3B3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7CD9C-C83D-4C83-9717-AE202DB827B0}" type="pres">
      <dgm:prSet presAssocID="{DFDEE111-7BD4-443F-ABFC-B0C40F3C0B60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9D544A3C-C812-45BB-82E8-7AB207DDB4BF}" type="pres">
      <dgm:prSet presAssocID="{A2B1CA13-E70D-42CA-9ED4-11345A487ABA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6D51A-38FB-495E-829C-41E801312ED7}" type="pres">
      <dgm:prSet presAssocID="{BEF9D6C3-B16C-4FED-955E-45B0C324B7D8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A1084A22-9D8A-476C-AADD-6D9549E5B9C9}" type="pres">
      <dgm:prSet presAssocID="{F8C9FF1F-A198-4290-9199-252E413DF823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5907D-ECFC-4A50-AA7C-13554914D347}" type="pres">
      <dgm:prSet presAssocID="{07236FA3-93AE-4310-9556-AB29EF8D1000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6F9A262E-38AD-4EEA-92A1-1DF4617AD338}" type="pres">
      <dgm:prSet presAssocID="{36B168DA-BBDA-43D4-A55B-6CB2BE4BA515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95C53-7B46-4539-952B-5DA95E60059A}" type="presOf" srcId="{6A8451A6-AE21-4440-A676-D441A2FBCE18}" destId="{38B38B3C-A376-4663-977E-EF17C8CD91FF}" srcOrd="1" destOrd="0" presId="urn:microsoft.com/office/officeart/2005/8/layout/hierarchy3"/>
    <dgm:cxn modelId="{491B0D54-43AE-41FD-9694-9C1CAFA13999}" srcId="{6A8451A6-AE21-4440-A676-D441A2FBCE18}" destId="{9C23B83E-157A-4BEF-B2A1-47E21560905B}" srcOrd="1" destOrd="0" parTransId="{3CD2C812-3E45-4722-A620-39A48F2C6C0B}" sibTransId="{E7487F1B-900D-480A-BF2A-5A501CADF48F}"/>
    <dgm:cxn modelId="{47B48C2E-28AB-4951-B9CE-B6CE48F054EA}" type="presOf" srcId="{36B168DA-BBDA-43D4-A55B-6CB2BE4BA515}" destId="{6F9A262E-38AD-4EEA-92A1-1DF4617AD338}" srcOrd="0" destOrd="0" presId="urn:microsoft.com/office/officeart/2005/8/layout/hierarchy3"/>
    <dgm:cxn modelId="{D3BD5C23-F7AF-4267-B9DD-223B57413E5C}" srcId="{67A31D28-236C-4C26-90B0-3079A352574A}" destId="{F8C9FF1F-A198-4290-9199-252E413DF823}" srcOrd="2" destOrd="0" parTransId="{BEF9D6C3-B16C-4FED-955E-45B0C324B7D8}" sibTransId="{EB7326A1-CA9E-4956-86AA-1E617D1A82D8}"/>
    <dgm:cxn modelId="{BE0127E6-FFAA-4753-8D1A-149A0D5797BA}" srcId="{91E53B3C-EFEE-4B12-A2E8-D28543C2568C}" destId="{6A8451A6-AE21-4440-A676-D441A2FBCE18}" srcOrd="0" destOrd="0" parTransId="{10B215A0-9245-42BE-BD99-702FE2D9CACC}" sibTransId="{413681F3-3868-4F79-B065-7CC421905A31}"/>
    <dgm:cxn modelId="{DDFF49B0-83B3-44C2-A6A4-B107E6D707F3}" type="presOf" srcId="{DC1E146C-24E7-4403-8F07-5B59E2344A94}" destId="{38A3B989-E0B6-4E59-8D9B-F5E8FAC46C21}" srcOrd="0" destOrd="0" presId="urn:microsoft.com/office/officeart/2005/8/layout/hierarchy3"/>
    <dgm:cxn modelId="{CC39BA36-DA99-43B2-B441-1E98ACE846DA}" type="presOf" srcId="{DDFEC4B8-39C5-4427-8329-DADBF2241BD8}" destId="{D8EB8789-233F-4E57-80C5-D51795198B77}" srcOrd="0" destOrd="0" presId="urn:microsoft.com/office/officeart/2005/8/layout/hierarchy3"/>
    <dgm:cxn modelId="{FE5B2211-CFD6-40CA-8C8D-AF4D403D4696}" type="presOf" srcId="{DB80966D-583C-4CCB-AB0E-29892E429F22}" destId="{80D1CFD0-76F7-4A48-8F22-70E3B9B8894D}" srcOrd="0" destOrd="0" presId="urn:microsoft.com/office/officeart/2005/8/layout/hierarchy3"/>
    <dgm:cxn modelId="{C67BDB02-9BFE-40D5-A1FC-C5A489B90131}" type="presOf" srcId="{F3EC1D26-E09E-4ECC-8404-8EEE7A94A75B}" destId="{E0766B7F-7B06-4548-9C2A-DCF741DF3611}" srcOrd="0" destOrd="0" presId="urn:microsoft.com/office/officeart/2005/8/layout/hierarchy3"/>
    <dgm:cxn modelId="{4652B460-4728-4AF6-A406-4AA48D5B41E7}" type="presOf" srcId="{9C23B83E-157A-4BEF-B2A1-47E21560905B}" destId="{1C057ACA-9EA9-44A4-AF3F-E98DE2506CD8}" srcOrd="0" destOrd="0" presId="urn:microsoft.com/office/officeart/2005/8/layout/hierarchy3"/>
    <dgm:cxn modelId="{FB2D5B2B-5C4F-47C2-A955-61FF457E5FB2}" type="presOf" srcId="{3CD2C812-3E45-4722-A620-39A48F2C6C0B}" destId="{930E3FBB-B7F4-4CD1-8535-7BD4EBAA91C3}" srcOrd="0" destOrd="0" presId="urn:microsoft.com/office/officeart/2005/8/layout/hierarchy3"/>
    <dgm:cxn modelId="{9E8815CE-2FCB-4BC4-A006-0ACF27336E39}" type="presOf" srcId="{2C45D36A-09D3-4450-B5F2-A963C24B9B2E}" destId="{0F49AD8D-4BBF-4F2D-AE6B-C54C8BAF8316}" srcOrd="0" destOrd="0" presId="urn:microsoft.com/office/officeart/2005/8/layout/hierarchy3"/>
    <dgm:cxn modelId="{1948DE59-CAA3-4BD7-B017-2621131A4D4E}" type="presOf" srcId="{4AA719C9-95B9-47BB-A551-BF738E3C96D3}" destId="{01D75874-2CB0-4CA2-8C49-BF43B59965CC}" srcOrd="0" destOrd="0" presId="urn:microsoft.com/office/officeart/2005/8/layout/hierarchy3"/>
    <dgm:cxn modelId="{0121215A-AC9A-4288-99A9-D9AD09EE3AD0}" srcId="{E98BDE06-B92F-4A32-AB66-D372AEFE099F}" destId="{F3EC1D26-E09E-4ECC-8404-8EEE7A94A75B}" srcOrd="1" destOrd="0" parTransId="{5E3517D4-347E-4F05-8DC7-5B023F03AA48}" sibTransId="{23A1356D-B4B3-44B6-B7CE-E509EA2F3DA8}"/>
    <dgm:cxn modelId="{D27204CE-6F45-482B-ABE7-5FA8F4937357}" srcId="{91E53B3C-EFEE-4B12-A2E8-D28543C2568C}" destId="{67A31D28-236C-4C26-90B0-3079A352574A}" srcOrd="2" destOrd="0" parTransId="{5371C742-7B36-4B24-B02F-9E64C57A8339}" sibTransId="{4692AEE4-9830-4B0E-AF17-927F358396D0}"/>
    <dgm:cxn modelId="{07C7B9DF-1EDD-410F-A3A9-9E5E62183FE0}" type="presOf" srcId="{F8C9FF1F-A198-4290-9199-252E413DF823}" destId="{A1084A22-9D8A-476C-AADD-6D9549E5B9C9}" srcOrd="0" destOrd="0" presId="urn:microsoft.com/office/officeart/2005/8/layout/hierarchy3"/>
    <dgm:cxn modelId="{DE1F9E65-B48D-45CA-857F-6BE79B57197D}" srcId="{6A8451A6-AE21-4440-A676-D441A2FBCE18}" destId="{2C45D36A-09D3-4450-B5F2-A963C24B9B2E}" srcOrd="0" destOrd="0" parTransId="{D6559EE6-F925-4A0C-BB72-CCED7205B029}" sibTransId="{07768D5F-FFAE-49BF-8EB1-F86CEFAAFC8E}"/>
    <dgm:cxn modelId="{C3F1B1A6-01AF-4AD4-AD33-5B08D82E3058}" type="presOf" srcId="{D6559EE6-F925-4A0C-BB72-CCED7205B029}" destId="{ADDACC95-C496-41B5-960C-EB0F6AAC313D}" srcOrd="0" destOrd="0" presId="urn:microsoft.com/office/officeart/2005/8/layout/hierarchy3"/>
    <dgm:cxn modelId="{409D0B2C-6A43-4445-A8CD-6148A53A06D3}" srcId="{6A8451A6-AE21-4440-A676-D441A2FBCE18}" destId="{DDFEC4B8-39C5-4427-8329-DADBF2241BD8}" srcOrd="3" destOrd="0" parTransId="{8C829E5C-2ACA-4D6C-A096-25DE8DEADB72}" sibTransId="{07683BE1-4EF7-4103-B35E-430C250AF4BA}"/>
    <dgm:cxn modelId="{4FB415E6-0D5F-4EFB-A9CB-A030C53C955E}" srcId="{E98BDE06-B92F-4A32-AB66-D372AEFE099F}" destId="{4AA719C9-95B9-47BB-A551-BF738E3C96D3}" srcOrd="3" destOrd="0" parTransId="{BC6FEF00-787B-46E3-B6C0-AD5BABE2FA54}" sibTransId="{B43432B5-440B-4C46-8611-BB1A0EDA11FE}"/>
    <dgm:cxn modelId="{252D5567-3D40-4D58-8163-171D19DDC966}" type="presOf" srcId="{5E3517D4-347E-4F05-8DC7-5B023F03AA48}" destId="{23F796A7-F12E-493A-B220-035FBD6BDD96}" srcOrd="0" destOrd="0" presId="urn:microsoft.com/office/officeart/2005/8/layout/hierarchy3"/>
    <dgm:cxn modelId="{B5A8C785-5105-42ED-98C0-B353935A8ED4}" srcId="{67A31D28-236C-4C26-90B0-3079A352574A}" destId="{36B168DA-BBDA-43D4-A55B-6CB2BE4BA515}" srcOrd="3" destOrd="0" parTransId="{07236FA3-93AE-4310-9556-AB29EF8D1000}" sibTransId="{0028ED62-40C7-460B-9135-795B68BA2180}"/>
    <dgm:cxn modelId="{4B4FDE73-45A0-4C47-AEC4-9B5456A4A6B3}" type="presOf" srcId="{E98BDE06-B92F-4A32-AB66-D372AEFE099F}" destId="{22AC661F-ADC5-4D3C-9242-67CC984CDC40}" srcOrd="0" destOrd="0" presId="urn:microsoft.com/office/officeart/2005/8/layout/hierarchy3"/>
    <dgm:cxn modelId="{82914388-4E17-49C9-8333-9F2B1C44595D}" type="presOf" srcId="{507C1E62-A5E2-45B9-A28B-CBE70B7ABFE2}" destId="{D9CF5356-9441-4931-98C3-70090C27AC0E}" srcOrd="0" destOrd="0" presId="urn:microsoft.com/office/officeart/2005/8/layout/hierarchy3"/>
    <dgm:cxn modelId="{DDAFFC4A-2678-4D2F-9548-82B084906E56}" srcId="{E98BDE06-B92F-4A32-AB66-D372AEFE099F}" destId="{B397E5B0-28F7-4341-B14D-11932FC761DC}" srcOrd="0" destOrd="0" parTransId="{1501384B-7897-477D-B2F4-F10D16E62516}" sibTransId="{BFC1B279-164B-4073-9699-FFF7F22985AA}"/>
    <dgm:cxn modelId="{6E3D257B-DC07-441D-BF50-3D5750B47D30}" type="presOf" srcId="{B397E5B0-28F7-4341-B14D-11932FC761DC}" destId="{FC63B5DD-3CB6-4EDC-BD2C-FACF568FBCC7}" srcOrd="0" destOrd="0" presId="urn:microsoft.com/office/officeart/2005/8/layout/hierarchy3"/>
    <dgm:cxn modelId="{F878EA99-429E-4282-B56B-3FB15B553A2F}" type="presOf" srcId="{1501384B-7897-477D-B2F4-F10D16E62516}" destId="{65C95AD1-FB74-447E-87DB-5284922B0B26}" srcOrd="0" destOrd="0" presId="urn:microsoft.com/office/officeart/2005/8/layout/hierarchy3"/>
    <dgm:cxn modelId="{3C85E2A9-93D8-4CA8-B7AF-4EA68D523308}" type="presOf" srcId="{8C829E5C-2ACA-4D6C-A096-25DE8DEADB72}" destId="{E80D9A19-831B-488A-8055-D67D4B8FDF6E}" srcOrd="0" destOrd="0" presId="urn:microsoft.com/office/officeart/2005/8/layout/hierarchy3"/>
    <dgm:cxn modelId="{994045A2-6606-4035-AEFD-44D3DCE5D292}" type="presOf" srcId="{B0AD44BF-F5AD-4FFB-82BB-36A76CE8EC28}" destId="{A4226527-01CC-4751-A15A-F5ED5726B78D}" srcOrd="0" destOrd="0" presId="urn:microsoft.com/office/officeart/2005/8/layout/hierarchy3"/>
    <dgm:cxn modelId="{5361A329-D422-497F-A2EE-0036148615FC}" srcId="{E98BDE06-B92F-4A32-AB66-D372AEFE099F}" destId="{DB80966D-583C-4CCB-AB0E-29892E429F22}" srcOrd="2" destOrd="0" parTransId="{DC1E146C-24E7-4403-8F07-5B59E2344A94}" sibTransId="{D2D874E1-C7E5-4783-A989-8BD87C037145}"/>
    <dgm:cxn modelId="{96F97785-110F-47DC-941E-38EF31586131}" type="presOf" srcId="{7F2CCAEC-F7A2-4CC7-B31F-B6FC9C0EB3B3}" destId="{76D4BBD9-8FA3-4646-93B1-50CD691728E1}" srcOrd="0" destOrd="0" presId="urn:microsoft.com/office/officeart/2005/8/layout/hierarchy3"/>
    <dgm:cxn modelId="{0E2CF313-4B00-449E-808A-F65C16B84056}" type="presOf" srcId="{67A31D28-236C-4C26-90B0-3079A352574A}" destId="{A76797B1-CD75-41DD-A904-5801C645EAF4}" srcOrd="1" destOrd="0" presId="urn:microsoft.com/office/officeart/2005/8/layout/hierarchy3"/>
    <dgm:cxn modelId="{D7D7973A-2C20-45A6-BC15-D03100A7187D}" type="presOf" srcId="{A2B1CA13-E70D-42CA-9ED4-11345A487ABA}" destId="{9D544A3C-C812-45BB-82E8-7AB207DDB4BF}" srcOrd="0" destOrd="0" presId="urn:microsoft.com/office/officeart/2005/8/layout/hierarchy3"/>
    <dgm:cxn modelId="{74B5F55F-9365-4081-AD30-0C01F9EB6628}" srcId="{6A8451A6-AE21-4440-A676-D441A2FBCE18}" destId="{EB9B3719-07C9-425B-ACA0-3E5414BB81DD}" srcOrd="2" destOrd="0" parTransId="{B0AD44BF-F5AD-4FFB-82BB-36A76CE8EC28}" sibTransId="{7AD52292-1219-444B-B090-B4C231AB20DF}"/>
    <dgm:cxn modelId="{240089E5-3CF0-4741-A8BE-7DB7C0BCE7CD}" type="presOf" srcId="{07236FA3-93AE-4310-9556-AB29EF8D1000}" destId="{42F5907D-ECFC-4A50-AA7C-13554914D347}" srcOrd="0" destOrd="0" presId="urn:microsoft.com/office/officeart/2005/8/layout/hierarchy3"/>
    <dgm:cxn modelId="{D79A4093-ECFE-4EB2-AC2D-72FC0EBDECFC}" type="presOf" srcId="{DFDEE111-7BD4-443F-ABFC-B0C40F3C0B60}" destId="{DA97CD9C-C83D-4C83-9717-AE202DB827B0}" srcOrd="0" destOrd="0" presId="urn:microsoft.com/office/officeart/2005/8/layout/hierarchy3"/>
    <dgm:cxn modelId="{E162E339-9DB1-49F2-ACA4-DF7785D0CCF6}" type="presOf" srcId="{BC6FEF00-787B-46E3-B6C0-AD5BABE2FA54}" destId="{CE79E2D2-644A-4B83-9B0E-2FB4070797F6}" srcOrd="0" destOrd="0" presId="urn:microsoft.com/office/officeart/2005/8/layout/hierarchy3"/>
    <dgm:cxn modelId="{B4B4D837-6DD3-4C7A-8791-76F48A83CEC8}" srcId="{67A31D28-236C-4C26-90B0-3079A352574A}" destId="{A2B1CA13-E70D-42CA-9ED4-11345A487ABA}" srcOrd="1" destOrd="0" parTransId="{DFDEE111-7BD4-443F-ABFC-B0C40F3C0B60}" sibTransId="{4A0D24C9-213F-4955-9896-49C7F447EAA7}"/>
    <dgm:cxn modelId="{868C25E6-87CC-4F2F-B21E-7FD28DB5DC39}" srcId="{91E53B3C-EFEE-4B12-A2E8-D28543C2568C}" destId="{E98BDE06-B92F-4A32-AB66-D372AEFE099F}" srcOrd="1" destOrd="0" parTransId="{ED36D4F3-D104-4F13-9AC3-CC5AC3DA191F}" sibTransId="{A35FD908-8495-46A7-9F05-E2B4F1F0907B}"/>
    <dgm:cxn modelId="{663B65AC-11D9-4C2C-917E-14E1921A56EA}" type="presOf" srcId="{EB9B3719-07C9-425B-ACA0-3E5414BB81DD}" destId="{A8DA8A37-7CC8-44C4-83F5-39AD4C3AE4ED}" srcOrd="0" destOrd="0" presId="urn:microsoft.com/office/officeart/2005/8/layout/hierarchy3"/>
    <dgm:cxn modelId="{21184E6D-2069-40B5-9AE1-DC8E1C627AF3}" type="presOf" srcId="{6A8451A6-AE21-4440-A676-D441A2FBCE18}" destId="{F75A35F9-0C78-4BE5-9D6A-CC2F383BBCC0}" srcOrd="0" destOrd="0" presId="urn:microsoft.com/office/officeart/2005/8/layout/hierarchy3"/>
    <dgm:cxn modelId="{44DE602A-4FF6-4DA4-BEC3-147D1B8A5F46}" type="presOf" srcId="{67A31D28-236C-4C26-90B0-3079A352574A}" destId="{DDF443D9-9BBE-4284-B492-6A84F32BA317}" srcOrd="0" destOrd="0" presId="urn:microsoft.com/office/officeart/2005/8/layout/hierarchy3"/>
    <dgm:cxn modelId="{14CB0FE7-BDB2-4C71-B2B1-F79BABF478A1}" type="presOf" srcId="{BEF9D6C3-B16C-4FED-955E-45B0C324B7D8}" destId="{76B6D51A-38FB-495E-829C-41E801312ED7}" srcOrd="0" destOrd="0" presId="urn:microsoft.com/office/officeart/2005/8/layout/hierarchy3"/>
    <dgm:cxn modelId="{289315C3-A282-472A-B663-06F45634F972}" type="presOf" srcId="{91E53B3C-EFEE-4B12-A2E8-D28543C2568C}" destId="{BADA63EE-BE38-4BAD-9549-A3E9B070EAFB}" srcOrd="0" destOrd="0" presId="urn:microsoft.com/office/officeart/2005/8/layout/hierarchy3"/>
    <dgm:cxn modelId="{68C98A90-DCB1-4D49-A6E0-57B034986AF8}" srcId="{67A31D28-236C-4C26-90B0-3079A352574A}" destId="{7F2CCAEC-F7A2-4CC7-B31F-B6FC9C0EB3B3}" srcOrd="0" destOrd="0" parTransId="{507C1E62-A5E2-45B9-A28B-CBE70B7ABFE2}" sibTransId="{AFB36633-F5E8-4D26-9362-EF6AB57B3494}"/>
    <dgm:cxn modelId="{FFAA4C49-4F1F-4A75-B9FE-7D9B34BBA04D}" type="presOf" srcId="{E98BDE06-B92F-4A32-AB66-D372AEFE099F}" destId="{37F8A23A-B290-4E91-950F-20128B5D74C4}" srcOrd="1" destOrd="0" presId="urn:microsoft.com/office/officeart/2005/8/layout/hierarchy3"/>
    <dgm:cxn modelId="{96BEDDD3-A256-48B4-92C1-51D7518986BE}" type="presParOf" srcId="{BADA63EE-BE38-4BAD-9549-A3E9B070EAFB}" destId="{C3C787B0-6BD2-4706-AC85-3CF1245F9006}" srcOrd="0" destOrd="0" presId="urn:microsoft.com/office/officeart/2005/8/layout/hierarchy3"/>
    <dgm:cxn modelId="{3426BE8D-EACC-4085-BEB5-4F96054C7033}" type="presParOf" srcId="{C3C787B0-6BD2-4706-AC85-3CF1245F9006}" destId="{470EFA13-3257-49B9-8C19-10440AF591C3}" srcOrd="0" destOrd="0" presId="urn:microsoft.com/office/officeart/2005/8/layout/hierarchy3"/>
    <dgm:cxn modelId="{A629605F-4647-4F33-A512-454ADD38127B}" type="presParOf" srcId="{470EFA13-3257-49B9-8C19-10440AF591C3}" destId="{F75A35F9-0C78-4BE5-9D6A-CC2F383BBCC0}" srcOrd="0" destOrd="0" presId="urn:microsoft.com/office/officeart/2005/8/layout/hierarchy3"/>
    <dgm:cxn modelId="{9E562398-312B-4D1D-A046-6295F6AA1662}" type="presParOf" srcId="{470EFA13-3257-49B9-8C19-10440AF591C3}" destId="{38B38B3C-A376-4663-977E-EF17C8CD91FF}" srcOrd="1" destOrd="0" presId="urn:microsoft.com/office/officeart/2005/8/layout/hierarchy3"/>
    <dgm:cxn modelId="{DEB90F87-3E6B-4ED5-9E70-C4648189F372}" type="presParOf" srcId="{C3C787B0-6BD2-4706-AC85-3CF1245F9006}" destId="{E6DA38BE-D11C-4674-9012-B28802C73F2D}" srcOrd="1" destOrd="0" presId="urn:microsoft.com/office/officeart/2005/8/layout/hierarchy3"/>
    <dgm:cxn modelId="{87CA5A6E-C837-4AED-AEC0-7837B1D8960D}" type="presParOf" srcId="{E6DA38BE-D11C-4674-9012-B28802C73F2D}" destId="{ADDACC95-C496-41B5-960C-EB0F6AAC313D}" srcOrd="0" destOrd="0" presId="urn:microsoft.com/office/officeart/2005/8/layout/hierarchy3"/>
    <dgm:cxn modelId="{9DBEEB69-FDD9-408C-B2C2-1D3BF76F1863}" type="presParOf" srcId="{E6DA38BE-D11C-4674-9012-B28802C73F2D}" destId="{0F49AD8D-4BBF-4F2D-AE6B-C54C8BAF8316}" srcOrd="1" destOrd="0" presId="urn:microsoft.com/office/officeart/2005/8/layout/hierarchy3"/>
    <dgm:cxn modelId="{CAE9F269-7AB0-4699-994C-48152655DA8C}" type="presParOf" srcId="{E6DA38BE-D11C-4674-9012-B28802C73F2D}" destId="{930E3FBB-B7F4-4CD1-8535-7BD4EBAA91C3}" srcOrd="2" destOrd="0" presId="urn:microsoft.com/office/officeart/2005/8/layout/hierarchy3"/>
    <dgm:cxn modelId="{103973EA-828E-4E8B-AC1B-0772D6C72ABD}" type="presParOf" srcId="{E6DA38BE-D11C-4674-9012-B28802C73F2D}" destId="{1C057ACA-9EA9-44A4-AF3F-E98DE2506CD8}" srcOrd="3" destOrd="0" presId="urn:microsoft.com/office/officeart/2005/8/layout/hierarchy3"/>
    <dgm:cxn modelId="{53EA287B-0312-4EBC-8187-5E1DAF3105D1}" type="presParOf" srcId="{E6DA38BE-D11C-4674-9012-B28802C73F2D}" destId="{A4226527-01CC-4751-A15A-F5ED5726B78D}" srcOrd="4" destOrd="0" presId="urn:microsoft.com/office/officeart/2005/8/layout/hierarchy3"/>
    <dgm:cxn modelId="{B2B42D5F-4380-4B26-8258-F609A0856950}" type="presParOf" srcId="{E6DA38BE-D11C-4674-9012-B28802C73F2D}" destId="{A8DA8A37-7CC8-44C4-83F5-39AD4C3AE4ED}" srcOrd="5" destOrd="0" presId="urn:microsoft.com/office/officeart/2005/8/layout/hierarchy3"/>
    <dgm:cxn modelId="{1B860242-E31E-433A-982D-B61C3BF468D4}" type="presParOf" srcId="{E6DA38BE-D11C-4674-9012-B28802C73F2D}" destId="{E80D9A19-831B-488A-8055-D67D4B8FDF6E}" srcOrd="6" destOrd="0" presId="urn:microsoft.com/office/officeart/2005/8/layout/hierarchy3"/>
    <dgm:cxn modelId="{186A8FA7-83CA-4A81-A7BA-980CFD41C2F1}" type="presParOf" srcId="{E6DA38BE-D11C-4674-9012-B28802C73F2D}" destId="{D8EB8789-233F-4E57-80C5-D51795198B77}" srcOrd="7" destOrd="0" presId="urn:microsoft.com/office/officeart/2005/8/layout/hierarchy3"/>
    <dgm:cxn modelId="{D1ACBB14-4C2A-47CD-B1ED-347AA9343177}" type="presParOf" srcId="{BADA63EE-BE38-4BAD-9549-A3E9B070EAFB}" destId="{83D9DE40-8610-4200-BF01-711A97DA1530}" srcOrd="1" destOrd="0" presId="urn:microsoft.com/office/officeart/2005/8/layout/hierarchy3"/>
    <dgm:cxn modelId="{EDD8AABE-8D38-401B-85D9-288CF391F23A}" type="presParOf" srcId="{83D9DE40-8610-4200-BF01-711A97DA1530}" destId="{FCBAFB37-BC7A-45BB-8883-BE1406D65D5E}" srcOrd="0" destOrd="0" presId="urn:microsoft.com/office/officeart/2005/8/layout/hierarchy3"/>
    <dgm:cxn modelId="{5A64B7AC-9BBD-4186-A7AF-E896FC0EB394}" type="presParOf" srcId="{FCBAFB37-BC7A-45BB-8883-BE1406D65D5E}" destId="{22AC661F-ADC5-4D3C-9242-67CC984CDC40}" srcOrd="0" destOrd="0" presId="urn:microsoft.com/office/officeart/2005/8/layout/hierarchy3"/>
    <dgm:cxn modelId="{8F27A2C2-B1AA-41ED-84FA-7A7CDB89D8A6}" type="presParOf" srcId="{FCBAFB37-BC7A-45BB-8883-BE1406D65D5E}" destId="{37F8A23A-B290-4E91-950F-20128B5D74C4}" srcOrd="1" destOrd="0" presId="urn:microsoft.com/office/officeart/2005/8/layout/hierarchy3"/>
    <dgm:cxn modelId="{E4E05EAA-3D16-45C7-9102-1E244F5D8BFA}" type="presParOf" srcId="{83D9DE40-8610-4200-BF01-711A97DA1530}" destId="{306A9207-C99F-4C75-8842-8430A47311FC}" srcOrd="1" destOrd="0" presId="urn:microsoft.com/office/officeart/2005/8/layout/hierarchy3"/>
    <dgm:cxn modelId="{24BAADC0-9A54-45EF-92F2-14731046FF1E}" type="presParOf" srcId="{306A9207-C99F-4C75-8842-8430A47311FC}" destId="{65C95AD1-FB74-447E-87DB-5284922B0B26}" srcOrd="0" destOrd="0" presId="urn:microsoft.com/office/officeart/2005/8/layout/hierarchy3"/>
    <dgm:cxn modelId="{5AAD78A4-C263-4CEF-A0F8-B8A3C9D7ED8E}" type="presParOf" srcId="{306A9207-C99F-4C75-8842-8430A47311FC}" destId="{FC63B5DD-3CB6-4EDC-BD2C-FACF568FBCC7}" srcOrd="1" destOrd="0" presId="urn:microsoft.com/office/officeart/2005/8/layout/hierarchy3"/>
    <dgm:cxn modelId="{34D0FA69-F984-49E9-8BFD-88CE27DD4D2A}" type="presParOf" srcId="{306A9207-C99F-4C75-8842-8430A47311FC}" destId="{23F796A7-F12E-493A-B220-035FBD6BDD96}" srcOrd="2" destOrd="0" presId="urn:microsoft.com/office/officeart/2005/8/layout/hierarchy3"/>
    <dgm:cxn modelId="{5829FA10-3B41-46E9-A82A-F6D125043EDA}" type="presParOf" srcId="{306A9207-C99F-4C75-8842-8430A47311FC}" destId="{E0766B7F-7B06-4548-9C2A-DCF741DF3611}" srcOrd="3" destOrd="0" presId="urn:microsoft.com/office/officeart/2005/8/layout/hierarchy3"/>
    <dgm:cxn modelId="{FB33DF45-205E-4302-8259-CA75D3AC44B7}" type="presParOf" srcId="{306A9207-C99F-4C75-8842-8430A47311FC}" destId="{38A3B989-E0B6-4E59-8D9B-F5E8FAC46C21}" srcOrd="4" destOrd="0" presId="urn:microsoft.com/office/officeart/2005/8/layout/hierarchy3"/>
    <dgm:cxn modelId="{CF38287E-5D2F-40B7-9EA0-EF5E86DA966F}" type="presParOf" srcId="{306A9207-C99F-4C75-8842-8430A47311FC}" destId="{80D1CFD0-76F7-4A48-8F22-70E3B9B8894D}" srcOrd="5" destOrd="0" presId="urn:microsoft.com/office/officeart/2005/8/layout/hierarchy3"/>
    <dgm:cxn modelId="{C5A5A831-1F7D-4D9D-8965-2C9C0BFCBB1D}" type="presParOf" srcId="{306A9207-C99F-4C75-8842-8430A47311FC}" destId="{CE79E2D2-644A-4B83-9B0E-2FB4070797F6}" srcOrd="6" destOrd="0" presId="urn:microsoft.com/office/officeart/2005/8/layout/hierarchy3"/>
    <dgm:cxn modelId="{18EC41C3-3C9A-4E6D-A4BD-5CB07A269ED5}" type="presParOf" srcId="{306A9207-C99F-4C75-8842-8430A47311FC}" destId="{01D75874-2CB0-4CA2-8C49-BF43B59965CC}" srcOrd="7" destOrd="0" presId="urn:microsoft.com/office/officeart/2005/8/layout/hierarchy3"/>
    <dgm:cxn modelId="{524174F2-BE69-4E57-AD94-99ADCCCA6ECD}" type="presParOf" srcId="{BADA63EE-BE38-4BAD-9549-A3E9B070EAFB}" destId="{5BE79D23-C58A-4535-8B45-5125E2C3E25E}" srcOrd="2" destOrd="0" presId="urn:microsoft.com/office/officeart/2005/8/layout/hierarchy3"/>
    <dgm:cxn modelId="{5C8B11F3-733C-4492-AB39-399F5E9728DE}" type="presParOf" srcId="{5BE79D23-C58A-4535-8B45-5125E2C3E25E}" destId="{EC469287-5D4F-49FA-9DFB-F85CA8D08976}" srcOrd="0" destOrd="0" presId="urn:microsoft.com/office/officeart/2005/8/layout/hierarchy3"/>
    <dgm:cxn modelId="{6EA9F1D5-AAD0-4E9A-941D-3F2083577A57}" type="presParOf" srcId="{EC469287-5D4F-49FA-9DFB-F85CA8D08976}" destId="{DDF443D9-9BBE-4284-B492-6A84F32BA317}" srcOrd="0" destOrd="0" presId="urn:microsoft.com/office/officeart/2005/8/layout/hierarchy3"/>
    <dgm:cxn modelId="{C97965E1-7A1E-493B-9FAC-49080832D6E8}" type="presParOf" srcId="{EC469287-5D4F-49FA-9DFB-F85CA8D08976}" destId="{A76797B1-CD75-41DD-A904-5801C645EAF4}" srcOrd="1" destOrd="0" presId="urn:microsoft.com/office/officeart/2005/8/layout/hierarchy3"/>
    <dgm:cxn modelId="{E7E86F7D-C619-42E7-8DBB-58FD7B363DCC}" type="presParOf" srcId="{5BE79D23-C58A-4535-8B45-5125E2C3E25E}" destId="{662A866F-F20F-4CD3-B5D7-E31345F4C204}" srcOrd="1" destOrd="0" presId="urn:microsoft.com/office/officeart/2005/8/layout/hierarchy3"/>
    <dgm:cxn modelId="{1332BD5C-C22D-4EA4-8365-C3C4F8FC947D}" type="presParOf" srcId="{662A866F-F20F-4CD3-B5D7-E31345F4C204}" destId="{D9CF5356-9441-4931-98C3-70090C27AC0E}" srcOrd="0" destOrd="0" presId="urn:microsoft.com/office/officeart/2005/8/layout/hierarchy3"/>
    <dgm:cxn modelId="{42FC4359-9A35-4E58-AF03-838F1C92E955}" type="presParOf" srcId="{662A866F-F20F-4CD3-B5D7-E31345F4C204}" destId="{76D4BBD9-8FA3-4646-93B1-50CD691728E1}" srcOrd="1" destOrd="0" presId="urn:microsoft.com/office/officeart/2005/8/layout/hierarchy3"/>
    <dgm:cxn modelId="{C6EE3D64-56D0-4657-9D99-343178A1595D}" type="presParOf" srcId="{662A866F-F20F-4CD3-B5D7-E31345F4C204}" destId="{DA97CD9C-C83D-4C83-9717-AE202DB827B0}" srcOrd="2" destOrd="0" presId="urn:microsoft.com/office/officeart/2005/8/layout/hierarchy3"/>
    <dgm:cxn modelId="{BAEA8EE7-1018-462A-AB88-83F9E1AC4ECC}" type="presParOf" srcId="{662A866F-F20F-4CD3-B5D7-E31345F4C204}" destId="{9D544A3C-C812-45BB-82E8-7AB207DDB4BF}" srcOrd="3" destOrd="0" presId="urn:microsoft.com/office/officeart/2005/8/layout/hierarchy3"/>
    <dgm:cxn modelId="{C92DDEAA-D8EC-40B6-B82D-39E50F131EDC}" type="presParOf" srcId="{662A866F-F20F-4CD3-B5D7-E31345F4C204}" destId="{76B6D51A-38FB-495E-829C-41E801312ED7}" srcOrd="4" destOrd="0" presId="urn:microsoft.com/office/officeart/2005/8/layout/hierarchy3"/>
    <dgm:cxn modelId="{991634CE-C049-49F1-A370-E765A4978DFA}" type="presParOf" srcId="{662A866F-F20F-4CD3-B5D7-E31345F4C204}" destId="{A1084A22-9D8A-476C-AADD-6D9549E5B9C9}" srcOrd="5" destOrd="0" presId="urn:microsoft.com/office/officeart/2005/8/layout/hierarchy3"/>
    <dgm:cxn modelId="{780D34A0-35D3-4ABD-ACFF-3684EEC2D571}" type="presParOf" srcId="{662A866F-F20F-4CD3-B5D7-E31345F4C204}" destId="{42F5907D-ECFC-4A50-AA7C-13554914D347}" srcOrd="6" destOrd="0" presId="urn:microsoft.com/office/officeart/2005/8/layout/hierarchy3"/>
    <dgm:cxn modelId="{3433D96F-D0C9-4FD4-AB08-6F774C6B33AB}" type="presParOf" srcId="{662A866F-F20F-4CD3-B5D7-E31345F4C204}" destId="{6F9A262E-38AD-4EEA-92A1-1DF4617AD33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2EB4B-130A-429A-A049-DF96D4827B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11ADE-6888-4F17-BED6-A6E8D47CBE59}">
      <dgm:prSet phldrT="[Text]" custT="1"/>
      <dgm:spPr/>
      <dgm:t>
        <a:bodyPr/>
        <a:lstStyle/>
        <a:p>
          <a:pPr algn="ctr" rtl="1"/>
          <a:r>
            <a:rPr lang="fa-IR" sz="3200" dirty="0">
              <a:cs typeface="B Titr" panose="00000700000000000000" pitchFamily="2" charset="-78"/>
            </a:rPr>
            <a:t>تقسیم بندی عناصر</a:t>
          </a:r>
          <a:endParaRPr lang="en-US" sz="3200" dirty="0">
            <a:cs typeface="B Titr" panose="00000700000000000000" pitchFamily="2" charset="-78"/>
          </a:endParaRPr>
        </a:p>
      </dgm:t>
    </dgm:pt>
    <dgm:pt modelId="{C2F1FD3A-D6EE-4CE1-A062-F12A791F2CD3}" type="parTrans" cxnId="{D5E4D1F8-168B-4B7D-9CB5-BEBE0728F1D2}">
      <dgm:prSet/>
      <dgm:spPr/>
      <dgm:t>
        <a:bodyPr/>
        <a:lstStyle/>
        <a:p>
          <a:endParaRPr lang="en-US"/>
        </a:p>
      </dgm:t>
    </dgm:pt>
    <dgm:pt modelId="{5BF8AC4D-712A-4E28-9ECE-4FB1A3427FD2}" type="sibTrans" cxnId="{D5E4D1F8-168B-4B7D-9CB5-BEBE0728F1D2}">
      <dgm:prSet/>
      <dgm:spPr/>
      <dgm:t>
        <a:bodyPr/>
        <a:lstStyle/>
        <a:p>
          <a:endParaRPr lang="en-US"/>
        </a:p>
      </dgm:t>
    </dgm:pt>
    <dgm:pt modelId="{1B20A386-DAF0-41AA-99DB-C2087AFF5CF6}">
      <dgm:prSet phldrT="[Text]" custT="1"/>
      <dgm:spPr/>
      <dgm:t>
        <a:bodyPr/>
        <a:lstStyle/>
        <a:p>
          <a:r>
            <a:rPr lang="fa-IR" sz="2800" dirty="0">
              <a:cs typeface="B Titr" panose="00000700000000000000" pitchFamily="2" charset="-78"/>
            </a:rPr>
            <a:t>نافلز</a:t>
          </a:r>
          <a:endParaRPr lang="en-US" sz="2800" dirty="0">
            <a:cs typeface="B Titr" panose="00000700000000000000" pitchFamily="2" charset="-78"/>
          </a:endParaRPr>
        </a:p>
      </dgm:t>
    </dgm:pt>
    <dgm:pt modelId="{505FF101-FDE6-4D67-8ECB-942F6BED2A58}" type="parTrans" cxnId="{48C5252A-0AA8-4264-B99A-CC99A86F6671}">
      <dgm:prSet/>
      <dgm:spPr/>
      <dgm:t>
        <a:bodyPr/>
        <a:lstStyle/>
        <a:p>
          <a:endParaRPr lang="en-US"/>
        </a:p>
      </dgm:t>
    </dgm:pt>
    <dgm:pt modelId="{7CBE233A-F64F-44DB-9B46-2CDBC1E53D73}" type="sibTrans" cxnId="{48C5252A-0AA8-4264-B99A-CC99A86F6671}">
      <dgm:prSet/>
      <dgm:spPr/>
      <dgm:t>
        <a:bodyPr/>
        <a:lstStyle/>
        <a:p>
          <a:endParaRPr lang="en-US"/>
        </a:p>
      </dgm:t>
    </dgm:pt>
    <dgm:pt modelId="{04DB3F65-E22A-4906-8EE5-68E9E5647519}">
      <dgm:prSet phldrT="[Text]" custT="1"/>
      <dgm:spPr/>
      <dgm:t>
        <a:bodyPr/>
        <a:lstStyle/>
        <a:p>
          <a:r>
            <a:rPr lang="fa-IR" sz="2400" dirty="0">
              <a:cs typeface="B Titr" panose="00000700000000000000" pitchFamily="2" charset="-78"/>
            </a:rPr>
            <a:t>کربن</a:t>
          </a:r>
          <a:endParaRPr lang="en-US" sz="2400" dirty="0">
            <a:cs typeface="B Titr" panose="00000700000000000000" pitchFamily="2" charset="-78"/>
          </a:endParaRPr>
        </a:p>
      </dgm:t>
    </dgm:pt>
    <dgm:pt modelId="{5B1620D2-98D4-4755-AD68-77FD4F33ED3B}" type="parTrans" cxnId="{04457AB5-111D-41DC-BFFF-FF3520A389B0}">
      <dgm:prSet/>
      <dgm:spPr/>
      <dgm:t>
        <a:bodyPr/>
        <a:lstStyle/>
        <a:p>
          <a:endParaRPr lang="en-US"/>
        </a:p>
      </dgm:t>
    </dgm:pt>
    <dgm:pt modelId="{4AA27455-48B4-4F5E-9AED-48DB2EA4F170}" type="sibTrans" cxnId="{04457AB5-111D-41DC-BFFF-FF3520A389B0}">
      <dgm:prSet/>
      <dgm:spPr/>
      <dgm:t>
        <a:bodyPr/>
        <a:lstStyle/>
        <a:p>
          <a:endParaRPr lang="en-US"/>
        </a:p>
      </dgm:t>
    </dgm:pt>
    <dgm:pt modelId="{E1A22416-90F7-40B3-9529-6E08852276C0}">
      <dgm:prSet phldrT="[Text]" custT="1"/>
      <dgm:spPr/>
      <dgm:t>
        <a:bodyPr/>
        <a:lstStyle/>
        <a:p>
          <a:r>
            <a:rPr lang="fa-IR" sz="2400" dirty="0">
              <a:cs typeface="B Titr" panose="00000700000000000000" pitchFamily="2" charset="-78"/>
            </a:rPr>
            <a:t>اکسیژن</a:t>
          </a:r>
          <a:endParaRPr lang="en-US" sz="2400" dirty="0">
            <a:cs typeface="B Titr" panose="00000700000000000000" pitchFamily="2" charset="-78"/>
          </a:endParaRPr>
        </a:p>
      </dgm:t>
    </dgm:pt>
    <dgm:pt modelId="{52B6F7FC-BFB8-4432-A50B-EDD5E6F5435B}" type="parTrans" cxnId="{4A2B6EB8-3054-4A39-A874-E2DD878844FB}">
      <dgm:prSet/>
      <dgm:spPr/>
      <dgm:t>
        <a:bodyPr/>
        <a:lstStyle/>
        <a:p>
          <a:endParaRPr lang="en-US"/>
        </a:p>
      </dgm:t>
    </dgm:pt>
    <dgm:pt modelId="{A93BAD25-5872-46A1-91E6-634E9DF5A2CB}" type="sibTrans" cxnId="{4A2B6EB8-3054-4A39-A874-E2DD878844FB}">
      <dgm:prSet/>
      <dgm:spPr/>
      <dgm:t>
        <a:bodyPr/>
        <a:lstStyle/>
        <a:p>
          <a:endParaRPr lang="en-US"/>
        </a:p>
      </dgm:t>
    </dgm:pt>
    <dgm:pt modelId="{11EFD761-0007-4A0D-8EFF-603C9CCF897C}">
      <dgm:prSet phldrT="[Text]" custT="1"/>
      <dgm:spPr/>
      <dgm:t>
        <a:bodyPr/>
        <a:lstStyle/>
        <a:p>
          <a:r>
            <a:rPr lang="fa-IR" sz="2800" dirty="0">
              <a:cs typeface="B Titr" panose="00000700000000000000" pitchFamily="2" charset="-78"/>
            </a:rPr>
            <a:t>فلز</a:t>
          </a:r>
          <a:endParaRPr lang="en-US" sz="2800" dirty="0">
            <a:cs typeface="B Titr" panose="00000700000000000000" pitchFamily="2" charset="-78"/>
          </a:endParaRPr>
        </a:p>
      </dgm:t>
    </dgm:pt>
    <dgm:pt modelId="{E0538A88-EBA1-4041-920C-36C2A172F6A6}" type="parTrans" cxnId="{4B3B88FF-563F-4367-B6CB-783D91080C0E}">
      <dgm:prSet/>
      <dgm:spPr/>
      <dgm:t>
        <a:bodyPr/>
        <a:lstStyle/>
        <a:p>
          <a:endParaRPr lang="en-US"/>
        </a:p>
      </dgm:t>
    </dgm:pt>
    <dgm:pt modelId="{98C71F3E-10B7-43EB-96F4-FF346448DAED}" type="sibTrans" cxnId="{4B3B88FF-563F-4367-B6CB-783D91080C0E}">
      <dgm:prSet/>
      <dgm:spPr/>
      <dgm:t>
        <a:bodyPr/>
        <a:lstStyle/>
        <a:p>
          <a:endParaRPr lang="en-US"/>
        </a:p>
      </dgm:t>
    </dgm:pt>
    <dgm:pt modelId="{7EE435BC-1F77-41AF-8BCA-E13EDCE3858A}">
      <dgm:prSet phldrT="[Text]" custT="1"/>
      <dgm:spPr/>
      <dgm:t>
        <a:bodyPr/>
        <a:lstStyle/>
        <a:p>
          <a:r>
            <a:rPr lang="fa-IR" sz="2400" dirty="0">
              <a:cs typeface="B Titr" panose="00000700000000000000" pitchFamily="2" charset="-78"/>
            </a:rPr>
            <a:t>آهن</a:t>
          </a:r>
          <a:endParaRPr lang="en-US" sz="2400" dirty="0">
            <a:cs typeface="B Titr" panose="00000700000000000000" pitchFamily="2" charset="-78"/>
          </a:endParaRPr>
        </a:p>
      </dgm:t>
    </dgm:pt>
    <dgm:pt modelId="{D2C647FC-2066-452E-ADC7-8BEC05482702}" type="parTrans" cxnId="{130CA3ED-3055-4F6F-B0A8-8D758E40856D}">
      <dgm:prSet/>
      <dgm:spPr/>
      <dgm:t>
        <a:bodyPr/>
        <a:lstStyle/>
        <a:p>
          <a:endParaRPr lang="en-US"/>
        </a:p>
      </dgm:t>
    </dgm:pt>
    <dgm:pt modelId="{CF7A74F8-980F-45FA-A935-D7A8A94DBF56}" type="sibTrans" cxnId="{130CA3ED-3055-4F6F-B0A8-8D758E40856D}">
      <dgm:prSet/>
      <dgm:spPr/>
      <dgm:t>
        <a:bodyPr/>
        <a:lstStyle/>
        <a:p>
          <a:endParaRPr lang="en-US"/>
        </a:p>
      </dgm:t>
    </dgm:pt>
    <dgm:pt modelId="{D5C1E872-29E6-45F0-8042-59304E422146}">
      <dgm:prSet custT="1"/>
      <dgm:spPr/>
      <dgm:t>
        <a:bodyPr/>
        <a:lstStyle/>
        <a:p>
          <a:r>
            <a:rPr lang="fa-IR" sz="2400" dirty="0">
              <a:cs typeface="B Titr" panose="00000700000000000000" pitchFamily="2" charset="-78"/>
            </a:rPr>
            <a:t>کلر</a:t>
          </a:r>
          <a:endParaRPr lang="en-US" sz="2400" dirty="0">
            <a:cs typeface="B Titr" panose="00000700000000000000" pitchFamily="2" charset="-78"/>
          </a:endParaRPr>
        </a:p>
      </dgm:t>
    </dgm:pt>
    <dgm:pt modelId="{9C4CA44A-8444-4A03-81D9-9DA36C29F146}" type="parTrans" cxnId="{71A010F6-84AF-424B-A755-BAE7A3B77693}">
      <dgm:prSet/>
      <dgm:spPr/>
      <dgm:t>
        <a:bodyPr/>
        <a:lstStyle/>
        <a:p>
          <a:endParaRPr lang="en-US"/>
        </a:p>
      </dgm:t>
    </dgm:pt>
    <dgm:pt modelId="{165456E1-4E85-4032-B4FD-487CF5180DCC}" type="sibTrans" cxnId="{71A010F6-84AF-424B-A755-BAE7A3B77693}">
      <dgm:prSet/>
      <dgm:spPr/>
      <dgm:t>
        <a:bodyPr/>
        <a:lstStyle/>
        <a:p>
          <a:endParaRPr lang="en-US"/>
        </a:p>
      </dgm:t>
    </dgm:pt>
    <dgm:pt modelId="{8FB086C7-580B-42D0-BB02-7116E5B7637C}">
      <dgm:prSet custT="1"/>
      <dgm:spPr/>
      <dgm:t>
        <a:bodyPr/>
        <a:lstStyle/>
        <a:p>
          <a:r>
            <a:rPr lang="fa-IR" sz="2400" dirty="0">
              <a:cs typeface="B Titr" panose="00000700000000000000" pitchFamily="2" charset="-78"/>
            </a:rPr>
            <a:t>طلا</a:t>
          </a:r>
          <a:endParaRPr lang="en-US" sz="2400" dirty="0">
            <a:cs typeface="B Titr" panose="00000700000000000000" pitchFamily="2" charset="-78"/>
          </a:endParaRPr>
        </a:p>
      </dgm:t>
    </dgm:pt>
    <dgm:pt modelId="{0547B4D0-9501-4401-8675-B70F33894FA4}" type="parTrans" cxnId="{A296822B-C74E-40F7-978F-247B1479861F}">
      <dgm:prSet/>
      <dgm:spPr/>
      <dgm:t>
        <a:bodyPr/>
        <a:lstStyle/>
        <a:p>
          <a:endParaRPr lang="en-US"/>
        </a:p>
      </dgm:t>
    </dgm:pt>
    <dgm:pt modelId="{5FFE89A1-F396-4E46-AB6F-F19BDD22CAD6}" type="sibTrans" cxnId="{A296822B-C74E-40F7-978F-247B1479861F}">
      <dgm:prSet/>
      <dgm:spPr/>
      <dgm:t>
        <a:bodyPr/>
        <a:lstStyle/>
        <a:p>
          <a:endParaRPr lang="en-US"/>
        </a:p>
      </dgm:t>
    </dgm:pt>
    <dgm:pt modelId="{3F3818BE-AE61-46D8-B005-6A1FF8BAB557}">
      <dgm:prSet custT="1"/>
      <dgm:spPr/>
      <dgm:t>
        <a:bodyPr/>
        <a:lstStyle/>
        <a:p>
          <a:r>
            <a:rPr lang="fa-IR" sz="2400" dirty="0">
              <a:cs typeface="B Titr" panose="00000700000000000000" pitchFamily="2" charset="-78"/>
            </a:rPr>
            <a:t>مس</a:t>
          </a:r>
          <a:endParaRPr lang="en-US" sz="2400" dirty="0">
            <a:cs typeface="B Titr" panose="00000700000000000000" pitchFamily="2" charset="-78"/>
          </a:endParaRPr>
        </a:p>
      </dgm:t>
    </dgm:pt>
    <dgm:pt modelId="{45ADDF6A-DB5E-4468-BDC4-73F26369B9B1}" type="parTrans" cxnId="{18FFF297-A479-417A-B1A6-7E41DE2AD400}">
      <dgm:prSet/>
      <dgm:spPr/>
      <dgm:t>
        <a:bodyPr/>
        <a:lstStyle/>
        <a:p>
          <a:endParaRPr lang="en-US"/>
        </a:p>
      </dgm:t>
    </dgm:pt>
    <dgm:pt modelId="{382991FB-8ACB-4E1C-866C-7AA9C8D26DF1}" type="sibTrans" cxnId="{18FFF297-A479-417A-B1A6-7E41DE2AD400}">
      <dgm:prSet/>
      <dgm:spPr/>
      <dgm:t>
        <a:bodyPr/>
        <a:lstStyle/>
        <a:p>
          <a:endParaRPr lang="en-US"/>
        </a:p>
      </dgm:t>
    </dgm:pt>
    <dgm:pt modelId="{7DA5EDA0-4B75-40C4-9C1A-0CFBECCE2482}" type="pres">
      <dgm:prSet presAssocID="{B282EB4B-130A-429A-A049-DF96D4827B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30F027-1B71-44B5-8816-C5D54EE45F1D}" type="pres">
      <dgm:prSet presAssocID="{E4F11ADE-6888-4F17-BED6-A6E8D47CBE59}" presName="hierRoot1" presStyleCnt="0"/>
      <dgm:spPr/>
    </dgm:pt>
    <dgm:pt modelId="{D8C93C0C-06C9-4157-9F7F-F862645A4F2F}" type="pres">
      <dgm:prSet presAssocID="{E4F11ADE-6888-4F17-BED6-A6E8D47CBE59}" presName="composite" presStyleCnt="0"/>
      <dgm:spPr/>
    </dgm:pt>
    <dgm:pt modelId="{66348DD6-57F8-4C38-91D5-131FEEDD868C}" type="pres">
      <dgm:prSet presAssocID="{E4F11ADE-6888-4F17-BED6-A6E8D47CBE59}" presName="background" presStyleLbl="node0" presStyleIdx="0" presStyleCnt="1"/>
      <dgm:spPr/>
    </dgm:pt>
    <dgm:pt modelId="{21DE5FBF-1053-451D-93C1-6361B2D4B91B}" type="pres">
      <dgm:prSet presAssocID="{E4F11ADE-6888-4F17-BED6-A6E8D47CBE59}" presName="text" presStyleLbl="fgAcc0" presStyleIdx="0" presStyleCnt="1" custScaleX="259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6AF73-182E-473B-8C27-400641AC53A0}" type="pres">
      <dgm:prSet presAssocID="{E4F11ADE-6888-4F17-BED6-A6E8D47CBE59}" presName="hierChild2" presStyleCnt="0"/>
      <dgm:spPr/>
    </dgm:pt>
    <dgm:pt modelId="{E7048ABD-1CE8-4C2C-AD4A-0CAAA6C43F91}" type="pres">
      <dgm:prSet presAssocID="{505FF101-FDE6-4D67-8ECB-942F6BED2A5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FC50008-B6A8-4027-8E6E-94BD50ABA4BA}" type="pres">
      <dgm:prSet presAssocID="{1B20A386-DAF0-41AA-99DB-C2087AFF5CF6}" presName="hierRoot2" presStyleCnt="0"/>
      <dgm:spPr/>
    </dgm:pt>
    <dgm:pt modelId="{0973B4ED-2413-45A8-84AE-65F8CE0D4480}" type="pres">
      <dgm:prSet presAssocID="{1B20A386-DAF0-41AA-99DB-C2087AFF5CF6}" presName="composite2" presStyleCnt="0"/>
      <dgm:spPr/>
    </dgm:pt>
    <dgm:pt modelId="{65A17159-F864-470B-AD70-AAAB7FD13C36}" type="pres">
      <dgm:prSet presAssocID="{1B20A386-DAF0-41AA-99DB-C2087AFF5CF6}" presName="background2" presStyleLbl="node2" presStyleIdx="0" presStyleCnt="2"/>
      <dgm:spPr/>
    </dgm:pt>
    <dgm:pt modelId="{AAFE78EA-984D-40DC-9CE9-1C81BCAE1841}" type="pres">
      <dgm:prSet presAssocID="{1B20A386-DAF0-41AA-99DB-C2087AFF5CF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0C850-5CF2-4E78-B576-75D9122EF025}" type="pres">
      <dgm:prSet presAssocID="{1B20A386-DAF0-41AA-99DB-C2087AFF5CF6}" presName="hierChild3" presStyleCnt="0"/>
      <dgm:spPr/>
    </dgm:pt>
    <dgm:pt modelId="{1ABC7B79-1DF4-4F7B-BAF2-C449C4561A1F}" type="pres">
      <dgm:prSet presAssocID="{9C4CA44A-8444-4A03-81D9-9DA36C29F146}" presName="Name17" presStyleLbl="parChTrans1D3" presStyleIdx="0" presStyleCnt="6"/>
      <dgm:spPr/>
      <dgm:t>
        <a:bodyPr/>
        <a:lstStyle/>
        <a:p>
          <a:endParaRPr lang="en-US"/>
        </a:p>
      </dgm:t>
    </dgm:pt>
    <dgm:pt modelId="{53E99C63-BE2E-43B5-BABE-A550C91F777F}" type="pres">
      <dgm:prSet presAssocID="{D5C1E872-29E6-45F0-8042-59304E422146}" presName="hierRoot3" presStyleCnt="0"/>
      <dgm:spPr/>
    </dgm:pt>
    <dgm:pt modelId="{3C411609-A2FF-4B6F-94EA-D1385EBDCA72}" type="pres">
      <dgm:prSet presAssocID="{D5C1E872-29E6-45F0-8042-59304E422146}" presName="composite3" presStyleCnt="0"/>
      <dgm:spPr/>
    </dgm:pt>
    <dgm:pt modelId="{7C72C461-1A90-4212-A8CB-A27AD4C1D33E}" type="pres">
      <dgm:prSet presAssocID="{D5C1E872-29E6-45F0-8042-59304E422146}" presName="background3" presStyleLbl="node3" presStyleIdx="0" presStyleCnt="6"/>
      <dgm:spPr/>
    </dgm:pt>
    <dgm:pt modelId="{F060D4BC-A8CB-4A6F-A7FB-010411C77B5D}" type="pres">
      <dgm:prSet presAssocID="{D5C1E872-29E6-45F0-8042-59304E422146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04DB12-BCC5-441B-8F62-7CE3E2FF3BD2}" type="pres">
      <dgm:prSet presAssocID="{D5C1E872-29E6-45F0-8042-59304E422146}" presName="hierChild4" presStyleCnt="0"/>
      <dgm:spPr/>
    </dgm:pt>
    <dgm:pt modelId="{66ABE428-7E78-43C5-BB79-0E527B2E3EE7}" type="pres">
      <dgm:prSet presAssocID="{5B1620D2-98D4-4755-AD68-77FD4F33ED3B}" presName="Name17" presStyleLbl="parChTrans1D3" presStyleIdx="1" presStyleCnt="6"/>
      <dgm:spPr/>
      <dgm:t>
        <a:bodyPr/>
        <a:lstStyle/>
        <a:p>
          <a:endParaRPr lang="en-US"/>
        </a:p>
      </dgm:t>
    </dgm:pt>
    <dgm:pt modelId="{002161ED-D483-4E4F-96BF-7CFC8B91ACA8}" type="pres">
      <dgm:prSet presAssocID="{04DB3F65-E22A-4906-8EE5-68E9E5647519}" presName="hierRoot3" presStyleCnt="0"/>
      <dgm:spPr/>
    </dgm:pt>
    <dgm:pt modelId="{7803C0AF-9187-4537-8CD1-92EE5A0C708E}" type="pres">
      <dgm:prSet presAssocID="{04DB3F65-E22A-4906-8EE5-68E9E5647519}" presName="composite3" presStyleCnt="0"/>
      <dgm:spPr/>
    </dgm:pt>
    <dgm:pt modelId="{BC7E3759-82F1-4E14-8725-DD2260F5B64D}" type="pres">
      <dgm:prSet presAssocID="{04DB3F65-E22A-4906-8EE5-68E9E5647519}" presName="background3" presStyleLbl="node3" presStyleIdx="1" presStyleCnt="6"/>
      <dgm:spPr/>
    </dgm:pt>
    <dgm:pt modelId="{46AF3B4D-3C21-4E94-9EFC-FF10A58CDF80}" type="pres">
      <dgm:prSet presAssocID="{04DB3F65-E22A-4906-8EE5-68E9E5647519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64D354-B2D9-41C5-B9C9-F2CE095FA8BF}" type="pres">
      <dgm:prSet presAssocID="{04DB3F65-E22A-4906-8EE5-68E9E5647519}" presName="hierChild4" presStyleCnt="0"/>
      <dgm:spPr/>
    </dgm:pt>
    <dgm:pt modelId="{BC6FDCF5-0090-4839-B525-E10ABFE71FC5}" type="pres">
      <dgm:prSet presAssocID="{52B6F7FC-BFB8-4432-A50B-EDD5E6F5435B}" presName="Name17" presStyleLbl="parChTrans1D3" presStyleIdx="2" presStyleCnt="6"/>
      <dgm:spPr/>
      <dgm:t>
        <a:bodyPr/>
        <a:lstStyle/>
        <a:p>
          <a:endParaRPr lang="en-US"/>
        </a:p>
      </dgm:t>
    </dgm:pt>
    <dgm:pt modelId="{3E9022DE-CDFB-4C40-B442-6F0EA13A0621}" type="pres">
      <dgm:prSet presAssocID="{E1A22416-90F7-40B3-9529-6E08852276C0}" presName="hierRoot3" presStyleCnt="0"/>
      <dgm:spPr/>
    </dgm:pt>
    <dgm:pt modelId="{0528364C-A4F3-43C1-A7A6-489CA5FC22B1}" type="pres">
      <dgm:prSet presAssocID="{E1A22416-90F7-40B3-9529-6E08852276C0}" presName="composite3" presStyleCnt="0"/>
      <dgm:spPr/>
    </dgm:pt>
    <dgm:pt modelId="{F371ADFF-E66F-4B6A-B3FB-8A941608D6C2}" type="pres">
      <dgm:prSet presAssocID="{E1A22416-90F7-40B3-9529-6E08852276C0}" presName="background3" presStyleLbl="node3" presStyleIdx="2" presStyleCnt="6"/>
      <dgm:spPr/>
    </dgm:pt>
    <dgm:pt modelId="{46E0AB9A-37C1-4845-A1D3-282F45EEF367}" type="pres">
      <dgm:prSet presAssocID="{E1A22416-90F7-40B3-9529-6E08852276C0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B50D2-BA50-4B33-832D-F8A726CF1D95}" type="pres">
      <dgm:prSet presAssocID="{E1A22416-90F7-40B3-9529-6E08852276C0}" presName="hierChild4" presStyleCnt="0"/>
      <dgm:spPr/>
    </dgm:pt>
    <dgm:pt modelId="{90243E86-4BC5-4BAE-B77B-3069E149D195}" type="pres">
      <dgm:prSet presAssocID="{E0538A88-EBA1-4041-920C-36C2A172F6A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80AB1A7-10BC-42D8-B1E3-9DE348610D45}" type="pres">
      <dgm:prSet presAssocID="{11EFD761-0007-4A0D-8EFF-603C9CCF897C}" presName="hierRoot2" presStyleCnt="0"/>
      <dgm:spPr/>
    </dgm:pt>
    <dgm:pt modelId="{6E5BC51E-516E-4A94-B6C5-A7310C584D14}" type="pres">
      <dgm:prSet presAssocID="{11EFD761-0007-4A0D-8EFF-603C9CCF897C}" presName="composite2" presStyleCnt="0"/>
      <dgm:spPr/>
    </dgm:pt>
    <dgm:pt modelId="{30F94677-ABD0-4DDB-9DF6-A1A65451AA3B}" type="pres">
      <dgm:prSet presAssocID="{11EFD761-0007-4A0D-8EFF-603C9CCF897C}" presName="background2" presStyleLbl="node2" presStyleIdx="1" presStyleCnt="2"/>
      <dgm:spPr/>
    </dgm:pt>
    <dgm:pt modelId="{706E6D76-15B1-489A-BD25-BE22D89840F1}" type="pres">
      <dgm:prSet presAssocID="{11EFD761-0007-4A0D-8EFF-603C9CCF897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35C2B1-0378-49C9-B9B0-861848B9F2BF}" type="pres">
      <dgm:prSet presAssocID="{11EFD761-0007-4A0D-8EFF-603C9CCF897C}" presName="hierChild3" presStyleCnt="0"/>
      <dgm:spPr/>
    </dgm:pt>
    <dgm:pt modelId="{F067FE2A-DB8F-4ACC-83DE-F80887257F93}" type="pres">
      <dgm:prSet presAssocID="{D2C647FC-2066-452E-ADC7-8BEC05482702}" presName="Name17" presStyleLbl="parChTrans1D3" presStyleIdx="3" presStyleCnt="6"/>
      <dgm:spPr/>
      <dgm:t>
        <a:bodyPr/>
        <a:lstStyle/>
        <a:p>
          <a:endParaRPr lang="en-US"/>
        </a:p>
      </dgm:t>
    </dgm:pt>
    <dgm:pt modelId="{D7EA1A1A-DE4E-43AA-AEBA-39806EE07B86}" type="pres">
      <dgm:prSet presAssocID="{7EE435BC-1F77-41AF-8BCA-E13EDCE3858A}" presName="hierRoot3" presStyleCnt="0"/>
      <dgm:spPr/>
    </dgm:pt>
    <dgm:pt modelId="{1CA01AC0-3CA8-4793-B52D-9F2662AB41E8}" type="pres">
      <dgm:prSet presAssocID="{7EE435BC-1F77-41AF-8BCA-E13EDCE3858A}" presName="composite3" presStyleCnt="0"/>
      <dgm:spPr/>
    </dgm:pt>
    <dgm:pt modelId="{F10F2058-CBAE-4CC8-A1CC-AAB8CE6AB6DD}" type="pres">
      <dgm:prSet presAssocID="{7EE435BC-1F77-41AF-8BCA-E13EDCE3858A}" presName="background3" presStyleLbl="node3" presStyleIdx="3" presStyleCnt="6"/>
      <dgm:spPr/>
    </dgm:pt>
    <dgm:pt modelId="{B1D967A6-40C8-4A7C-991B-3EC09B44A048}" type="pres">
      <dgm:prSet presAssocID="{7EE435BC-1F77-41AF-8BCA-E13EDCE3858A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27654B-621B-4A31-964D-3A13B976F289}" type="pres">
      <dgm:prSet presAssocID="{7EE435BC-1F77-41AF-8BCA-E13EDCE3858A}" presName="hierChild4" presStyleCnt="0"/>
      <dgm:spPr/>
    </dgm:pt>
    <dgm:pt modelId="{D90F93E8-D4E1-4538-A936-8925E3F5078E}" type="pres">
      <dgm:prSet presAssocID="{0547B4D0-9501-4401-8675-B70F33894FA4}" presName="Name17" presStyleLbl="parChTrans1D3" presStyleIdx="4" presStyleCnt="6"/>
      <dgm:spPr/>
      <dgm:t>
        <a:bodyPr/>
        <a:lstStyle/>
        <a:p>
          <a:endParaRPr lang="en-US"/>
        </a:p>
      </dgm:t>
    </dgm:pt>
    <dgm:pt modelId="{0A6C1C12-2085-4ED2-8053-3886F54E3CD0}" type="pres">
      <dgm:prSet presAssocID="{8FB086C7-580B-42D0-BB02-7116E5B7637C}" presName="hierRoot3" presStyleCnt="0"/>
      <dgm:spPr/>
    </dgm:pt>
    <dgm:pt modelId="{56A66685-4FBB-483D-B23B-9571EF221C4E}" type="pres">
      <dgm:prSet presAssocID="{8FB086C7-580B-42D0-BB02-7116E5B7637C}" presName="composite3" presStyleCnt="0"/>
      <dgm:spPr/>
    </dgm:pt>
    <dgm:pt modelId="{48D5C297-0C98-42C6-85EF-86FEA61CD66E}" type="pres">
      <dgm:prSet presAssocID="{8FB086C7-580B-42D0-BB02-7116E5B7637C}" presName="background3" presStyleLbl="node3" presStyleIdx="4" presStyleCnt="6"/>
      <dgm:spPr/>
    </dgm:pt>
    <dgm:pt modelId="{F472A4B8-9813-4BDA-BD13-E11694808243}" type="pres">
      <dgm:prSet presAssocID="{8FB086C7-580B-42D0-BB02-7116E5B7637C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A637D6-5AE3-4974-895A-143936426D7C}" type="pres">
      <dgm:prSet presAssocID="{8FB086C7-580B-42D0-BB02-7116E5B7637C}" presName="hierChild4" presStyleCnt="0"/>
      <dgm:spPr/>
    </dgm:pt>
    <dgm:pt modelId="{CBDC1BD3-65E9-4F8E-B715-14225C349C11}" type="pres">
      <dgm:prSet presAssocID="{45ADDF6A-DB5E-4468-BDC4-73F26369B9B1}" presName="Name17" presStyleLbl="parChTrans1D3" presStyleIdx="5" presStyleCnt="6"/>
      <dgm:spPr/>
      <dgm:t>
        <a:bodyPr/>
        <a:lstStyle/>
        <a:p>
          <a:endParaRPr lang="en-US"/>
        </a:p>
      </dgm:t>
    </dgm:pt>
    <dgm:pt modelId="{0807D49F-9465-4A12-86FE-40632D96E2B3}" type="pres">
      <dgm:prSet presAssocID="{3F3818BE-AE61-46D8-B005-6A1FF8BAB557}" presName="hierRoot3" presStyleCnt="0"/>
      <dgm:spPr/>
    </dgm:pt>
    <dgm:pt modelId="{94D8273B-1BFE-41CB-8B9D-BD0BBDA8AC1F}" type="pres">
      <dgm:prSet presAssocID="{3F3818BE-AE61-46D8-B005-6A1FF8BAB557}" presName="composite3" presStyleCnt="0"/>
      <dgm:spPr/>
    </dgm:pt>
    <dgm:pt modelId="{8B4B239B-A008-4634-8409-BF37B16AD076}" type="pres">
      <dgm:prSet presAssocID="{3F3818BE-AE61-46D8-B005-6A1FF8BAB557}" presName="background3" presStyleLbl="node3" presStyleIdx="5" presStyleCnt="6"/>
      <dgm:spPr/>
    </dgm:pt>
    <dgm:pt modelId="{B5DC4AE3-DB4F-4B5B-A93C-04018D34ED00}" type="pres">
      <dgm:prSet presAssocID="{3F3818BE-AE61-46D8-B005-6A1FF8BAB55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9AFBDF-6283-4C71-A228-FCE11C114154}" type="pres">
      <dgm:prSet presAssocID="{3F3818BE-AE61-46D8-B005-6A1FF8BAB557}" presName="hierChild4" presStyleCnt="0"/>
      <dgm:spPr/>
    </dgm:pt>
  </dgm:ptLst>
  <dgm:cxnLst>
    <dgm:cxn modelId="{3E0E5CAB-9156-4050-B653-B240347B0C85}" type="presOf" srcId="{8FB086C7-580B-42D0-BB02-7116E5B7637C}" destId="{F472A4B8-9813-4BDA-BD13-E11694808243}" srcOrd="0" destOrd="0" presId="urn:microsoft.com/office/officeart/2005/8/layout/hierarchy1"/>
    <dgm:cxn modelId="{AFF94C89-927C-4C91-8350-71A5372FF5F1}" type="presOf" srcId="{E4F11ADE-6888-4F17-BED6-A6E8D47CBE59}" destId="{21DE5FBF-1053-451D-93C1-6361B2D4B91B}" srcOrd="0" destOrd="0" presId="urn:microsoft.com/office/officeart/2005/8/layout/hierarchy1"/>
    <dgm:cxn modelId="{68923AB2-491D-4065-A3E8-75CA968CD882}" type="presOf" srcId="{11EFD761-0007-4A0D-8EFF-603C9CCF897C}" destId="{706E6D76-15B1-489A-BD25-BE22D89840F1}" srcOrd="0" destOrd="0" presId="urn:microsoft.com/office/officeart/2005/8/layout/hierarchy1"/>
    <dgm:cxn modelId="{18FFF297-A479-417A-B1A6-7E41DE2AD400}" srcId="{11EFD761-0007-4A0D-8EFF-603C9CCF897C}" destId="{3F3818BE-AE61-46D8-B005-6A1FF8BAB557}" srcOrd="2" destOrd="0" parTransId="{45ADDF6A-DB5E-4468-BDC4-73F26369B9B1}" sibTransId="{382991FB-8ACB-4E1C-866C-7AA9C8D26DF1}"/>
    <dgm:cxn modelId="{95B4738D-1974-40B8-B148-65270650A396}" type="presOf" srcId="{9C4CA44A-8444-4A03-81D9-9DA36C29F146}" destId="{1ABC7B79-1DF4-4F7B-BAF2-C449C4561A1F}" srcOrd="0" destOrd="0" presId="urn:microsoft.com/office/officeart/2005/8/layout/hierarchy1"/>
    <dgm:cxn modelId="{4A2B6EB8-3054-4A39-A874-E2DD878844FB}" srcId="{1B20A386-DAF0-41AA-99DB-C2087AFF5CF6}" destId="{E1A22416-90F7-40B3-9529-6E08852276C0}" srcOrd="2" destOrd="0" parTransId="{52B6F7FC-BFB8-4432-A50B-EDD5E6F5435B}" sibTransId="{A93BAD25-5872-46A1-91E6-634E9DF5A2CB}"/>
    <dgm:cxn modelId="{2F1C1AE1-617E-4FA0-9E2A-AF920E260BA8}" type="presOf" srcId="{E0538A88-EBA1-4041-920C-36C2A172F6A6}" destId="{90243E86-4BC5-4BAE-B77B-3069E149D195}" srcOrd="0" destOrd="0" presId="urn:microsoft.com/office/officeart/2005/8/layout/hierarchy1"/>
    <dgm:cxn modelId="{48C5252A-0AA8-4264-B99A-CC99A86F6671}" srcId="{E4F11ADE-6888-4F17-BED6-A6E8D47CBE59}" destId="{1B20A386-DAF0-41AA-99DB-C2087AFF5CF6}" srcOrd="0" destOrd="0" parTransId="{505FF101-FDE6-4D67-8ECB-942F6BED2A58}" sibTransId="{7CBE233A-F64F-44DB-9B46-2CDBC1E53D73}"/>
    <dgm:cxn modelId="{7D2B37FF-21BD-4CE9-BA50-FD6A1A44EE6B}" type="presOf" srcId="{0547B4D0-9501-4401-8675-B70F33894FA4}" destId="{D90F93E8-D4E1-4538-A936-8925E3F5078E}" srcOrd="0" destOrd="0" presId="urn:microsoft.com/office/officeart/2005/8/layout/hierarchy1"/>
    <dgm:cxn modelId="{F7EA2CB7-419C-4D09-809A-30FBBCE66362}" type="presOf" srcId="{3F3818BE-AE61-46D8-B005-6A1FF8BAB557}" destId="{B5DC4AE3-DB4F-4B5B-A93C-04018D34ED00}" srcOrd="0" destOrd="0" presId="urn:microsoft.com/office/officeart/2005/8/layout/hierarchy1"/>
    <dgm:cxn modelId="{4B3B88FF-563F-4367-B6CB-783D91080C0E}" srcId="{E4F11ADE-6888-4F17-BED6-A6E8D47CBE59}" destId="{11EFD761-0007-4A0D-8EFF-603C9CCF897C}" srcOrd="1" destOrd="0" parTransId="{E0538A88-EBA1-4041-920C-36C2A172F6A6}" sibTransId="{98C71F3E-10B7-43EB-96F4-FF346448DAED}"/>
    <dgm:cxn modelId="{CA4F63D3-54B0-45C0-B4BC-D929C85AFB82}" type="presOf" srcId="{7EE435BC-1F77-41AF-8BCA-E13EDCE3858A}" destId="{B1D967A6-40C8-4A7C-991B-3EC09B44A048}" srcOrd="0" destOrd="0" presId="urn:microsoft.com/office/officeart/2005/8/layout/hierarchy1"/>
    <dgm:cxn modelId="{4F617D45-F476-48A6-B251-02D53FF831FA}" type="presOf" srcId="{505FF101-FDE6-4D67-8ECB-942F6BED2A58}" destId="{E7048ABD-1CE8-4C2C-AD4A-0CAAA6C43F91}" srcOrd="0" destOrd="0" presId="urn:microsoft.com/office/officeart/2005/8/layout/hierarchy1"/>
    <dgm:cxn modelId="{BF2219A0-C0DB-4E10-AFC9-A9281C2B99B0}" type="presOf" srcId="{D2C647FC-2066-452E-ADC7-8BEC05482702}" destId="{F067FE2A-DB8F-4ACC-83DE-F80887257F93}" srcOrd="0" destOrd="0" presId="urn:microsoft.com/office/officeart/2005/8/layout/hierarchy1"/>
    <dgm:cxn modelId="{D78CE002-C841-404F-B927-364339339167}" type="presOf" srcId="{B282EB4B-130A-429A-A049-DF96D4827BD8}" destId="{7DA5EDA0-4B75-40C4-9C1A-0CFBECCE2482}" srcOrd="0" destOrd="0" presId="urn:microsoft.com/office/officeart/2005/8/layout/hierarchy1"/>
    <dgm:cxn modelId="{CDCEB426-4353-4322-9B31-CC83EF756318}" type="presOf" srcId="{E1A22416-90F7-40B3-9529-6E08852276C0}" destId="{46E0AB9A-37C1-4845-A1D3-282F45EEF367}" srcOrd="0" destOrd="0" presId="urn:microsoft.com/office/officeart/2005/8/layout/hierarchy1"/>
    <dgm:cxn modelId="{E66757C9-7D62-4FBF-AF46-32969FFCFC29}" type="presOf" srcId="{1B20A386-DAF0-41AA-99DB-C2087AFF5CF6}" destId="{AAFE78EA-984D-40DC-9CE9-1C81BCAE1841}" srcOrd="0" destOrd="0" presId="urn:microsoft.com/office/officeart/2005/8/layout/hierarchy1"/>
    <dgm:cxn modelId="{FF41C9F9-13E7-4E29-B143-90C7B2FFF08E}" type="presOf" srcId="{04DB3F65-E22A-4906-8EE5-68E9E5647519}" destId="{46AF3B4D-3C21-4E94-9EFC-FF10A58CDF80}" srcOrd="0" destOrd="0" presId="urn:microsoft.com/office/officeart/2005/8/layout/hierarchy1"/>
    <dgm:cxn modelId="{AF27CED0-57EA-44C8-A06E-331CB9BECDA6}" type="presOf" srcId="{45ADDF6A-DB5E-4468-BDC4-73F26369B9B1}" destId="{CBDC1BD3-65E9-4F8E-B715-14225C349C11}" srcOrd="0" destOrd="0" presId="urn:microsoft.com/office/officeart/2005/8/layout/hierarchy1"/>
    <dgm:cxn modelId="{99EBC876-8614-4A14-A594-18E1FC8C211B}" type="presOf" srcId="{5B1620D2-98D4-4755-AD68-77FD4F33ED3B}" destId="{66ABE428-7E78-43C5-BB79-0E527B2E3EE7}" srcOrd="0" destOrd="0" presId="urn:microsoft.com/office/officeart/2005/8/layout/hierarchy1"/>
    <dgm:cxn modelId="{D5E4D1F8-168B-4B7D-9CB5-BEBE0728F1D2}" srcId="{B282EB4B-130A-429A-A049-DF96D4827BD8}" destId="{E4F11ADE-6888-4F17-BED6-A6E8D47CBE59}" srcOrd="0" destOrd="0" parTransId="{C2F1FD3A-D6EE-4CE1-A062-F12A791F2CD3}" sibTransId="{5BF8AC4D-712A-4E28-9ECE-4FB1A3427FD2}"/>
    <dgm:cxn modelId="{04457AB5-111D-41DC-BFFF-FF3520A389B0}" srcId="{1B20A386-DAF0-41AA-99DB-C2087AFF5CF6}" destId="{04DB3F65-E22A-4906-8EE5-68E9E5647519}" srcOrd="1" destOrd="0" parTransId="{5B1620D2-98D4-4755-AD68-77FD4F33ED3B}" sibTransId="{4AA27455-48B4-4F5E-9AED-48DB2EA4F170}"/>
    <dgm:cxn modelId="{71A010F6-84AF-424B-A755-BAE7A3B77693}" srcId="{1B20A386-DAF0-41AA-99DB-C2087AFF5CF6}" destId="{D5C1E872-29E6-45F0-8042-59304E422146}" srcOrd="0" destOrd="0" parTransId="{9C4CA44A-8444-4A03-81D9-9DA36C29F146}" sibTransId="{165456E1-4E85-4032-B4FD-487CF5180DCC}"/>
    <dgm:cxn modelId="{130CA3ED-3055-4F6F-B0A8-8D758E40856D}" srcId="{11EFD761-0007-4A0D-8EFF-603C9CCF897C}" destId="{7EE435BC-1F77-41AF-8BCA-E13EDCE3858A}" srcOrd="0" destOrd="0" parTransId="{D2C647FC-2066-452E-ADC7-8BEC05482702}" sibTransId="{CF7A74F8-980F-45FA-A935-D7A8A94DBF56}"/>
    <dgm:cxn modelId="{9F2E358C-8E06-4609-9867-208382D8EB3C}" type="presOf" srcId="{52B6F7FC-BFB8-4432-A50B-EDD5E6F5435B}" destId="{BC6FDCF5-0090-4839-B525-E10ABFE71FC5}" srcOrd="0" destOrd="0" presId="urn:microsoft.com/office/officeart/2005/8/layout/hierarchy1"/>
    <dgm:cxn modelId="{A296822B-C74E-40F7-978F-247B1479861F}" srcId="{11EFD761-0007-4A0D-8EFF-603C9CCF897C}" destId="{8FB086C7-580B-42D0-BB02-7116E5B7637C}" srcOrd="1" destOrd="0" parTransId="{0547B4D0-9501-4401-8675-B70F33894FA4}" sibTransId="{5FFE89A1-F396-4E46-AB6F-F19BDD22CAD6}"/>
    <dgm:cxn modelId="{3F90ABD4-85FD-4D10-B9A0-F4AF737EC299}" type="presOf" srcId="{D5C1E872-29E6-45F0-8042-59304E422146}" destId="{F060D4BC-A8CB-4A6F-A7FB-010411C77B5D}" srcOrd="0" destOrd="0" presId="urn:microsoft.com/office/officeart/2005/8/layout/hierarchy1"/>
    <dgm:cxn modelId="{3D079304-63C1-43BF-8A5F-B3B6B87E1944}" type="presParOf" srcId="{7DA5EDA0-4B75-40C4-9C1A-0CFBECCE2482}" destId="{AF30F027-1B71-44B5-8816-C5D54EE45F1D}" srcOrd="0" destOrd="0" presId="urn:microsoft.com/office/officeart/2005/8/layout/hierarchy1"/>
    <dgm:cxn modelId="{E47DFF3A-144F-45CB-A293-304B8293C656}" type="presParOf" srcId="{AF30F027-1B71-44B5-8816-C5D54EE45F1D}" destId="{D8C93C0C-06C9-4157-9F7F-F862645A4F2F}" srcOrd="0" destOrd="0" presId="urn:microsoft.com/office/officeart/2005/8/layout/hierarchy1"/>
    <dgm:cxn modelId="{192DF21E-3421-4D53-9102-2C413B1C6982}" type="presParOf" srcId="{D8C93C0C-06C9-4157-9F7F-F862645A4F2F}" destId="{66348DD6-57F8-4C38-91D5-131FEEDD868C}" srcOrd="0" destOrd="0" presId="urn:microsoft.com/office/officeart/2005/8/layout/hierarchy1"/>
    <dgm:cxn modelId="{D901A96C-C6E7-4868-A4E9-9ECC06926220}" type="presParOf" srcId="{D8C93C0C-06C9-4157-9F7F-F862645A4F2F}" destId="{21DE5FBF-1053-451D-93C1-6361B2D4B91B}" srcOrd="1" destOrd="0" presId="urn:microsoft.com/office/officeart/2005/8/layout/hierarchy1"/>
    <dgm:cxn modelId="{1AA89D4A-17B9-48C6-9FDD-046D38464A65}" type="presParOf" srcId="{AF30F027-1B71-44B5-8816-C5D54EE45F1D}" destId="{9A06AF73-182E-473B-8C27-400641AC53A0}" srcOrd="1" destOrd="0" presId="urn:microsoft.com/office/officeart/2005/8/layout/hierarchy1"/>
    <dgm:cxn modelId="{70950734-69C3-4687-9BCB-8710846735AA}" type="presParOf" srcId="{9A06AF73-182E-473B-8C27-400641AC53A0}" destId="{E7048ABD-1CE8-4C2C-AD4A-0CAAA6C43F91}" srcOrd="0" destOrd="0" presId="urn:microsoft.com/office/officeart/2005/8/layout/hierarchy1"/>
    <dgm:cxn modelId="{38C70106-BD68-4BC2-BC38-2068833C83D6}" type="presParOf" srcId="{9A06AF73-182E-473B-8C27-400641AC53A0}" destId="{6FC50008-B6A8-4027-8E6E-94BD50ABA4BA}" srcOrd="1" destOrd="0" presId="urn:microsoft.com/office/officeart/2005/8/layout/hierarchy1"/>
    <dgm:cxn modelId="{109AECA1-C422-4F2A-BE17-E9D0EF0E4356}" type="presParOf" srcId="{6FC50008-B6A8-4027-8E6E-94BD50ABA4BA}" destId="{0973B4ED-2413-45A8-84AE-65F8CE0D4480}" srcOrd="0" destOrd="0" presId="urn:microsoft.com/office/officeart/2005/8/layout/hierarchy1"/>
    <dgm:cxn modelId="{B3B451E7-AC85-46A5-BBB1-6E52B2A45267}" type="presParOf" srcId="{0973B4ED-2413-45A8-84AE-65F8CE0D4480}" destId="{65A17159-F864-470B-AD70-AAAB7FD13C36}" srcOrd="0" destOrd="0" presId="urn:microsoft.com/office/officeart/2005/8/layout/hierarchy1"/>
    <dgm:cxn modelId="{01493F63-5359-46E1-B03A-4B272CB2036A}" type="presParOf" srcId="{0973B4ED-2413-45A8-84AE-65F8CE0D4480}" destId="{AAFE78EA-984D-40DC-9CE9-1C81BCAE1841}" srcOrd="1" destOrd="0" presId="urn:microsoft.com/office/officeart/2005/8/layout/hierarchy1"/>
    <dgm:cxn modelId="{9621DE16-E735-4A2A-AE91-7CAE5D7817AA}" type="presParOf" srcId="{6FC50008-B6A8-4027-8E6E-94BD50ABA4BA}" destId="{99C0C850-5CF2-4E78-B576-75D9122EF025}" srcOrd="1" destOrd="0" presId="urn:microsoft.com/office/officeart/2005/8/layout/hierarchy1"/>
    <dgm:cxn modelId="{2FAA3BC2-E167-41D1-A3C3-158DB16B530A}" type="presParOf" srcId="{99C0C850-5CF2-4E78-B576-75D9122EF025}" destId="{1ABC7B79-1DF4-4F7B-BAF2-C449C4561A1F}" srcOrd="0" destOrd="0" presId="urn:microsoft.com/office/officeart/2005/8/layout/hierarchy1"/>
    <dgm:cxn modelId="{BB037817-9DCE-4C39-BB92-2481B9CED9E5}" type="presParOf" srcId="{99C0C850-5CF2-4E78-B576-75D9122EF025}" destId="{53E99C63-BE2E-43B5-BABE-A550C91F777F}" srcOrd="1" destOrd="0" presId="urn:microsoft.com/office/officeart/2005/8/layout/hierarchy1"/>
    <dgm:cxn modelId="{AE6198C0-BAF9-4EB0-9B26-7B5589C33B90}" type="presParOf" srcId="{53E99C63-BE2E-43B5-BABE-A550C91F777F}" destId="{3C411609-A2FF-4B6F-94EA-D1385EBDCA72}" srcOrd="0" destOrd="0" presId="urn:microsoft.com/office/officeart/2005/8/layout/hierarchy1"/>
    <dgm:cxn modelId="{106EB046-10CF-4225-B1B8-C00B79D86DEB}" type="presParOf" srcId="{3C411609-A2FF-4B6F-94EA-D1385EBDCA72}" destId="{7C72C461-1A90-4212-A8CB-A27AD4C1D33E}" srcOrd="0" destOrd="0" presId="urn:microsoft.com/office/officeart/2005/8/layout/hierarchy1"/>
    <dgm:cxn modelId="{3F651BD5-D9D9-4881-9CF3-77A8E017C9B0}" type="presParOf" srcId="{3C411609-A2FF-4B6F-94EA-D1385EBDCA72}" destId="{F060D4BC-A8CB-4A6F-A7FB-010411C77B5D}" srcOrd="1" destOrd="0" presId="urn:microsoft.com/office/officeart/2005/8/layout/hierarchy1"/>
    <dgm:cxn modelId="{5D37D5CF-03AE-49E5-AE87-862D26AD9900}" type="presParOf" srcId="{53E99C63-BE2E-43B5-BABE-A550C91F777F}" destId="{3804DB12-BCC5-441B-8F62-7CE3E2FF3BD2}" srcOrd="1" destOrd="0" presId="urn:microsoft.com/office/officeart/2005/8/layout/hierarchy1"/>
    <dgm:cxn modelId="{FE6A71E6-EA04-40AB-AE3E-011F0C5F426E}" type="presParOf" srcId="{99C0C850-5CF2-4E78-B576-75D9122EF025}" destId="{66ABE428-7E78-43C5-BB79-0E527B2E3EE7}" srcOrd="2" destOrd="0" presId="urn:microsoft.com/office/officeart/2005/8/layout/hierarchy1"/>
    <dgm:cxn modelId="{0039964F-9060-49C4-93EF-D7C9AD717B9C}" type="presParOf" srcId="{99C0C850-5CF2-4E78-B576-75D9122EF025}" destId="{002161ED-D483-4E4F-96BF-7CFC8B91ACA8}" srcOrd="3" destOrd="0" presId="urn:microsoft.com/office/officeart/2005/8/layout/hierarchy1"/>
    <dgm:cxn modelId="{0318908C-6F62-4331-B5A6-D8BC9AA9308E}" type="presParOf" srcId="{002161ED-D483-4E4F-96BF-7CFC8B91ACA8}" destId="{7803C0AF-9187-4537-8CD1-92EE5A0C708E}" srcOrd="0" destOrd="0" presId="urn:microsoft.com/office/officeart/2005/8/layout/hierarchy1"/>
    <dgm:cxn modelId="{EA2ADB7F-A342-4B87-A347-83CCDAFA8BCC}" type="presParOf" srcId="{7803C0AF-9187-4537-8CD1-92EE5A0C708E}" destId="{BC7E3759-82F1-4E14-8725-DD2260F5B64D}" srcOrd="0" destOrd="0" presId="urn:microsoft.com/office/officeart/2005/8/layout/hierarchy1"/>
    <dgm:cxn modelId="{F5D6069E-29E1-42CA-9169-26A37B0E7573}" type="presParOf" srcId="{7803C0AF-9187-4537-8CD1-92EE5A0C708E}" destId="{46AF3B4D-3C21-4E94-9EFC-FF10A58CDF80}" srcOrd="1" destOrd="0" presId="urn:microsoft.com/office/officeart/2005/8/layout/hierarchy1"/>
    <dgm:cxn modelId="{E3C523D4-D739-4EDF-890A-F5F35F28C60A}" type="presParOf" srcId="{002161ED-D483-4E4F-96BF-7CFC8B91ACA8}" destId="{C164D354-B2D9-41C5-B9C9-F2CE095FA8BF}" srcOrd="1" destOrd="0" presId="urn:microsoft.com/office/officeart/2005/8/layout/hierarchy1"/>
    <dgm:cxn modelId="{2D082A1E-760C-4BEA-9F66-26A3DD22E457}" type="presParOf" srcId="{99C0C850-5CF2-4E78-B576-75D9122EF025}" destId="{BC6FDCF5-0090-4839-B525-E10ABFE71FC5}" srcOrd="4" destOrd="0" presId="urn:microsoft.com/office/officeart/2005/8/layout/hierarchy1"/>
    <dgm:cxn modelId="{402FAA60-4DDB-43F3-B676-232F9D4B42C9}" type="presParOf" srcId="{99C0C850-5CF2-4E78-B576-75D9122EF025}" destId="{3E9022DE-CDFB-4C40-B442-6F0EA13A0621}" srcOrd="5" destOrd="0" presId="urn:microsoft.com/office/officeart/2005/8/layout/hierarchy1"/>
    <dgm:cxn modelId="{042858C4-62C7-4AFE-B8A6-0630934CE459}" type="presParOf" srcId="{3E9022DE-CDFB-4C40-B442-6F0EA13A0621}" destId="{0528364C-A4F3-43C1-A7A6-489CA5FC22B1}" srcOrd="0" destOrd="0" presId="urn:microsoft.com/office/officeart/2005/8/layout/hierarchy1"/>
    <dgm:cxn modelId="{BE6F85E5-155E-4755-99E5-13D50E9C4EF7}" type="presParOf" srcId="{0528364C-A4F3-43C1-A7A6-489CA5FC22B1}" destId="{F371ADFF-E66F-4B6A-B3FB-8A941608D6C2}" srcOrd="0" destOrd="0" presId="urn:microsoft.com/office/officeart/2005/8/layout/hierarchy1"/>
    <dgm:cxn modelId="{156864AD-EC08-4FEB-A61A-435DE5B47F55}" type="presParOf" srcId="{0528364C-A4F3-43C1-A7A6-489CA5FC22B1}" destId="{46E0AB9A-37C1-4845-A1D3-282F45EEF367}" srcOrd="1" destOrd="0" presId="urn:microsoft.com/office/officeart/2005/8/layout/hierarchy1"/>
    <dgm:cxn modelId="{30EC8358-B7D6-4887-9CAD-E6F2AF04EBBA}" type="presParOf" srcId="{3E9022DE-CDFB-4C40-B442-6F0EA13A0621}" destId="{F28B50D2-BA50-4B33-832D-F8A726CF1D95}" srcOrd="1" destOrd="0" presId="urn:microsoft.com/office/officeart/2005/8/layout/hierarchy1"/>
    <dgm:cxn modelId="{A26F90FF-8CD4-4B7D-AEE4-79EB4FF7E7BA}" type="presParOf" srcId="{9A06AF73-182E-473B-8C27-400641AC53A0}" destId="{90243E86-4BC5-4BAE-B77B-3069E149D195}" srcOrd="2" destOrd="0" presId="urn:microsoft.com/office/officeart/2005/8/layout/hierarchy1"/>
    <dgm:cxn modelId="{CAAC8CED-B400-46A2-8D9A-622A735F1911}" type="presParOf" srcId="{9A06AF73-182E-473B-8C27-400641AC53A0}" destId="{180AB1A7-10BC-42D8-B1E3-9DE348610D45}" srcOrd="3" destOrd="0" presId="urn:microsoft.com/office/officeart/2005/8/layout/hierarchy1"/>
    <dgm:cxn modelId="{AB93D55D-A173-42B6-AB15-A1DF6FD9EF98}" type="presParOf" srcId="{180AB1A7-10BC-42D8-B1E3-9DE348610D45}" destId="{6E5BC51E-516E-4A94-B6C5-A7310C584D14}" srcOrd="0" destOrd="0" presId="urn:microsoft.com/office/officeart/2005/8/layout/hierarchy1"/>
    <dgm:cxn modelId="{F2877891-D070-4EA8-982D-B832A699A4AD}" type="presParOf" srcId="{6E5BC51E-516E-4A94-B6C5-A7310C584D14}" destId="{30F94677-ABD0-4DDB-9DF6-A1A65451AA3B}" srcOrd="0" destOrd="0" presId="urn:microsoft.com/office/officeart/2005/8/layout/hierarchy1"/>
    <dgm:cxn modelId="{D9B85B99-EAF8-43D8-A1DB-CAAA00E55F91}" type="presParOf" srcId="{6E5BC51E-516E-4A94-B6C5-A7310C584D14}" destId="{706E6D76-15B1-489A-BD25-BE22D89840F1}" srcOrd="1" destOrd="0" presId="urn:microsoft.com/office/officeart/2005/8/layout/hierarchy1"/>
    <dgm:cxn modelId="{632A47EA-F89C-46F7-AAB2-94A11A1C0968}" type="presParOf" srcId="{180AB1A7-10BC-42D8-B1E3-9DE348610D45}" destId="{3935C2B1-0378-49C9-B9B0-861848B9F2BF}" srcOrd="1" destOrd="0" presId="urn:microsoft.com/office/officeart/2005/8/layout/hierarchy1"/>
    <dgm:cxn modelId="{4F97E139-53B8-430F-9FFD-476E085FAB6F}" type="presParOf" srcId="{3935C2B1-0378-49C9-B9B0-861848B9F2BF}" destId="{F067FE2A-DB8F-4ACC-83DE-F80887257F93}" srcOrd="0" destOrd="0" presId="urn:microsoft.com/office/officeart/2005/8/layout/hierarchy1"/>
    <dgm:cxn modelId="{42330DA7-646B-4463-B442-E611278009B1}" type="presParOf" srcId="{3935C2B1-0378-49C9-B9B0-861848B9F2BF}" destId="{D7EA1A1A-DE4E-43AA-AEBA-39806EE07B86}" srcOrd="1" destOrd="0" presId="urn:microsoft.com/office/officeart/2005/8/layout/hierarchy1"/>
    <dgm:cxn modelId="{4902E158-DEDC-4F0B-BDD7-63F1DC2A58D1}" type="presParOf" srcId="{D7EA1A1A-DE4E-43AA-AEBA-39806EE07B86}" destId="{1CA01AC0-3CA8-4793-B52D-9F2662AB41E8}" srcOrd="0" destOrd="0" presId="urn:microsoft.com/office/officeart/2005/8/layout/hierarchy1"/>
    <dgm:cxn modelId="{EC52068C-1EEF-4307-8B53-FB0D2C53D64B}" type="presParOf" srcId="{1CA01AC0-3CA8-4793-B52D-9F2662AB41E8}" destId="{F10F2058-CBAE-4CC8-A1CC-AAB8CE6AB6DD}" srcOrd="0" destOrd="0" presId="urn:microsoft.com/office/officeart/2005/8/layout/hierarchy1"/>
    <dgm:cxn modelId="{DA823AB0-7485-4C7A-9B49-7FA444FAE43E}" type="presParOf" srcId="{1CA01AC0-3CA8-4793-B52D-9F2662AB41E8}" destId="{B1D967A6-40C8-4A7C-991B-3EC09B44A048}" srcOrd="1" destOrd="0" presId="urn:microsoft.com/office/officeart/2005/8/layout/hierarchy1"/>
    <dgm:cxn modelId="{8A385E87-3661-46F1-8D77-3D7BDDE7B7DF}" type="presParOf" srcId="{D7EA1A1A-DE4E-43AA-AEBA-39806EE07B86}" destId="{2227654B-621B-4A31-964D-3A13B976F289}" srcOrd="1" destOrd="0" presId="urn:microsoft.com/office/officeart/2005/8/layout/hierarchy1"/>
    <dgm:cxn modelId="{C2A7C003-9719-4CA8-AD80-C00CE6984118}" type="presParOf" srcId="{3935C2B1-0378-49C9-B9B0-861848B9F2BF}" destId="{D90F93E8-D4E1-4538-A936-8925E3F5078E}" srcOrd="2" destOrd="0" presId="urn:microsoft.com/office/officeart/2005/8/layout/hierarchy1"/>
    <dgm:cxn modelId="{CAEA7F6D-A876-46EE-96C9-56DA9ECB43AA}" type="presParOf" srcId="{3935C2B1-0378-49C9-B9B0-861848B9F2BF}" destId="{0A6C1C12-2085-4ED2-8053-3886F54E3CD0}" srcOrd="3" destOrd="0" presId="urn:microsoft.com/office/officeart/2005/8/layout/hierarchy1"/>
    <dgm:cxn modelId="{71951C22-953B-434E-8FB4-84AB6F562B9F}" type="presParOf" srcId="{0A6C1C12-2085-4ED2-8053-3886F54E3CD0}" destId="{56A66685-4FBB-483D-B23B-9571EF221C4E}" srcOrd="0" destOrd="0" presId="urn:microsoft.com/office/officeart/2005/8/layout/hierarchy1"/>
    <dgm:cxn modelId="{B2C14AB3-362C-4714-8860-10316B7585DD}" type="presParOf" srcId="{56A66685-4FBB-483D-B23B-9571EF221C4E}" destId="{48D5C297-0C98-42C6-85EF-86FEA61CD66E}" srcOrd="0" destOrd="0" presId="urn:microsoft.com/office/officeart/2005/8/layout/hierarchy1"/>
    <dgm:cxn modelId="{F8E61406-C2B0-4CE6-8961-4543BB1B5F8B}" type="presParOf" srcId="{56A66685-4FBB-483D-B23B-9571EF221C4E}" destId="{F472A4B8-9813-4BDA-BD13-E11694808243}" srcOrd="1" destOrd="0" presId="urn:microsoft.com/office/officeart/2005/8/layout/hierarchy1"/>
    <dgm:cxn modelId="{7C2ED836-5D77-4572-A27B-CF8C3515A155}" type="presParOf" srcId="{0A6C1C12-2085-4ED2-8053-3886F54E3CD0}" destId="{86A637D6-5AE3-4974-895A-143936426D7C}" srcOrd="1" destOrd="0" presId="urn:microsoft.com/office/officeart/2005/8/layout/hierarchy1"/>
    <dgm:cxn modelId="{48DE6D3B-BC8C-4F35-9340-1E8528ACE3A3}" type="presParOf" srcId="{3935C2B1-0378-49C9-B9B0-861848B9F2BF}" destId="{CBDC1BD3-65E9-4F8E-B715-14225C349C11}" srcOrd="4" destOrd="0" presId="urn:microsoft.com/office/officeart/2005/8/layout/hierarchy1"/>
    <dgm:cxn modelId="{97283F0F-5469-4A83-BA21-50D5969AC5BD}" type="presParOf" srcId="{3935C2B1-0378-49C9-B9B0-861848B9F2BF}" destId="{0807D49F-9465-4A12-86FE-40632D96E2B3}" srcOrd="5" destOrd="0" presId="urn:microsoft.com/office/officeart/2005/8/layout/hierarchy1"/>
    <dgm:cxn modelId="{3E254B5A-074D-4354-A31B-FC348EA7B00E}" type="presParOf" srcId="{0807D49F-9465-4A12-86FE-40632D96E2B3}" destId="{94D8273B-1BFE-41CB-8B9D-BD0BBDA8AC1F}" srcOrd="0" destOrd="0" presId="urn:microsoft.com/office/officeart/2005/8/layout/hierarchy1"/>
    <dgm:cxn modelId="{A129D3BD-A462-4ACB-BC89-E878B5DEB4BE}" type="presParOf" srcId="{94D8273B-1BFE-41CB-8B9D-BD0BBDA8AC1F}" destId="{8B4B239B-A008-4634-8409-BF37B16AD076}" srcOrd="0" destOrd="0" presId="urn:microsoft.com/office/officeart/2005/8/layout/hierarchy1"/>
    <dgm:cxn modelId="{19E49D1C-AC5A-4171-BD4E-1F03E4344258}" type="presParOf" srcId="{94D8273B-1BFE-41CB-8B9D-BD0BBDA8AC1F}" destId="{B5DC4AE3-DB4F-4B5B-A93C-04018D34ED00}" srcOrd="1" destOrd="0" presId="urn:microsoft.com/office/officeart/2005/8/layout/hierarchy1"/>
    <dgm:cxn modelId="{5C368048-8357-4384-89ED-4B2BEEC8C72A}" type="presParOf" srcId="{0807D49F-9465-4A12-86FE-40632D96E2B3}" destId="{EA9AFBDF-6283-4C71-A228-FCE11C1141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8311E-67BC-4475-9A25-4743640A9543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29A4E1-89F6-43BB-B7E9-31C651E876D2}">
      <dgm:prSet phldrT="[Text]"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ویژگی</a:t>
          </a:r>
          <a:endParaRPr lang="en-US" sz="2000" dirty="0">
            <a:cs typeface="B Titr" panose="00000700000000000000" pitchFamily="2" charset="-78"/>
          </a:endParaRPr>
        </a:p>
      </dgm:t>
    </dgm:pt>
    <dgm:pt modelId="{CC477AAA-53FF-4E55-A8A4-59293FCE6154}" type="parTrans" cxnId="{7D617430-58D8-44FA-90CC-E4842B181A79}">
      <dgm:prSet/>
      <dgm:spPr/>
      <dgm:t>
        <a:bodyPr/>
        <a:lstStyle/>
        <a:p>
          <a:endParaRPr lang="en-US"/>
        </a:p>
      </dgm:t>
    </dgm:pt>
    <dgm:pt modelId="{D7A9188D-FAA7-48DB-B11E-6BB192F83F56}" type="sibTrans" cxnId="{7D617430-58D8-44FA-90CC-E4842B181A79}">
      <dgm:prSet/>
      <dgm:spPr/>
      <dgm:t>
        <a:bodyPr/>
        <a:lstStyle/>
        <a:p>
          <a:endParaRPr lang="en-US"/>
        </a:p>
      </dgm:t>
    </dgm:pt>
    <dgm:pt modelId="{4A963C94-2023-473B-8324-BA98AD6B54AC}">
      <dgm:prSet phldrT="[Text]" custT="1"/>
      <dgm:spPr/>
      <dgm:t>
        <a:bodyPr/>
        <a:lstStyle/>
        <a:p>
          <a:pPr rtl="1"/>
          <a:r>
            <a:rPr lang="fa-IR" sz="2000" dirty="0">
              <a:cs typeface="B Titr" panose="00000700000000000000" pitchFamily="2" charset="-78"/>
            </a:rPr>
            <a:t>رسانایی گرمایی و الکتریکی بالا</a:t>
          </a:r>
          <a:endParaRPr lang="en-US" sz="2000" dirty="0">
            <a:cs typeface="B Titr" panose="00000700000000000000" pitchFamily="2" charset="-78"/>
          </a:endParaRPr>
        </a:p>
      </dgm:t>
    </dgm:pt>
    <dgm:pt modelId="{906302AF-A651-4743-9C6F-53C35328CD93}" type="parTrans" cxnId="{9827D8B5-8082-432F-8E2C-D0F4A88209C0}">
      <dgm:prSet/>
      <dgm:spPr/>
      <dgm:t>
        <a:bodyPr/>
        <a:lstStyle/>
        <a:p>
          <a:endParaRPr lang="en-US"/>
        </a:p>
      </dgm:t>
    </dgm:pt>
    <dgm:pt modelId="{A52E43D4-33D0-4542-875E-5CCF108E817A}" type="sibTrans" cxnId="{9827D8B5-8082-432F-8E2C-D0F4A88209C0}">
      <dgm:prSet/>
      <dgm:spPr/>
      <dgm:t>
        <a:bodyPr/>
        <a:lstStyle/>
        <a:p>
          <a:endParaRPr lang="en-US"/>
        </a:p>
      </dgm:t>
    </dgm:pt>
    <dgm:pt modelId="{5977AAD0-2978-451E-A73B-657A366C1890}">
      <dgm:prSet phldrT="[Text]" custT="1"/>
      <dgm:spPr/>
      <dgm:t>
        <a:bodyPr/>
        <a:lstStyle/>
        <a:p>
          <a:pPr rtl="1"/>
          <a:r>
            <a:rPr lang="fa-IR" sz="2000" dirty="0">
              <a:cs typeface="B Titr" panose="00000700000000000000" pitchFamily="2" charset="-78"/>
            </a:rPr>
            <a:t>مقاومت در برابر خوردگی (زنگ نمی زند)</a:t>
          </a:r>
          <a:endParaRPr lang="en-US" sz="2000" dirty="0">
            <a:cs typeface="B Titr" panose="00000700000000000000" pitchFamily="2" charset="-78"/>
          </a:endParaRPr>
        </a:p>
      </dgm:t>
    </dgm:pt>
    <dgm:pt modelId="{8A1EA109-C022-4947-B451-C9DC61A1F7DB}" type="parTrans" cxnId="{1992130E-43C0-4FFD-A1DF-E4763F7AC16A}">
      <dgm:prSet/>
      <dgm:spPr/>
      <dgm:t>
        <a:bodyPr/>
        <a:lstStyle/>
        <a:p>
          <a:endParaRPr lang="en-US"/>
        </a:p>
      </dgm:t>
    </dgm:pt>
    <dgm:pt modelId="{EED5B530-75F5-4182-884C-90B66EF56612}" type="sibTrans" cxnId="{1992130E-43C0-4FFD-A1DF-E4763F7AC16A}">
      <dgm:prSet/>
      <dgm:spPr/>
      <dgm:t>
        <a:bodyPr/>
        <a:lstStyle/>
        <a:p>
          <a:endParaRPr lang="en-US"/>
        </a:p>
      </dgm:t>
    </dgm:pt>
    <dgm:pt modelId="{7B1C5DF0-2613-42E0-9364-B37E892D2163}">
      <dgm:prSet phldrT="[Text]"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رنگ</a:t>
          </a:r>
          <a:endParaRPr lang="en-US" sz="2000" dirty="0">
            <a:cs typeface="B Titr" panose="00000700000000000000" pitchFamily="2" charset="-78"/>
          </a:endParaRPr>
        </a:p>
      </dgm:t>
    </dgm:pt>
    <dgm:pt modelId="{917A4C55-B04B-4370-BB31-84CE7544AF49}" type="parTrans" cxnId="{47CEE1D5-51E5-4ED6-966C-10A549A8C6AA}">
      <dgm:prSet/>
      <dgm:spPr/>
      <dgm:t>
        <a:bodyPr/>
        <a:lstStyle/>
        <a:p>
          <a:endParaRPr lang="en-US"/>
        </a:p>
      </dgm:t>
    </dgm:pt>
    <dgm:pt modelId="{BB205A18-C942-4D91-976C-C54D8692200F}" type="sibTrans" cxnId="{47CEE1D5-51E5-4ED6-966C-10A549A8C6AA}">
      <dgm:prSet/>
      <dgm:spPr/>
      <dgm:t>
        <a:bodyPr/>
        <a:lstStyle/>
        <a:p>
          <a:endParaRPr lang="en-US"/>
        </a:p>
      </dgm:t>
    </dgm:pt>
    <dgm:pt modelId="{F586E237-616B-4BCB-B3AF-4C936D6FBC3B}">
      <dgm:prSet phldrT="[Text]" custT="1"/>
      <dgm:spPr/>
      <dgm:t>
        <a:bodyPr/>
        <a:lstStyle/>
        <a:p>
          <a:pPr algn="r" rtl="1"/>
          <a:r>
            <a:rPr lang="fa-IR" sz="2000" dirty="0">
              <a:cs typeface="B Titr" panose="00000700000000000000" pitchFamily="2" charset="-78"/>
            </a:rPr>
            <a:t>براق</a:t>
          </a:r>
          <a:endParaRPr lang="en-US" sz="2000" dirty="0">
            <a:cs typeface="B Titr" panose="00000700000000000000" pitchFamily="2" charset="-78"/>
          </a:endParaRPr>
        </a:p>
      </dgm:t>
    </dgm:pt>
    <dgm:pt modelId="{BDB8CE39-1C21-4A43-A50B-893F92E0B88E}" type="parTrans" cxnId="{792CCAB6-83E3-4C96-86E5-785C15A26A4B}">
      <dgm:prSet/>
      <dgm:spPr/>
      <dgm:t>
        <a:bodyPr/>
        <a:lstStyle/>
        <a:p>
          <a:endParaRPr lang="en-US"/>
        </a:p>
      </dgm:t>
    </dgm:pt>
    <dgm:pt modelId="{DBBB75EE-509B-43F4-92D5-D334D41CBF1B}" type="sibTrans" cxnId="{792CCAB6-83E3-4C96-86E5-785C15A26A4B}">
      <dgm:prSet/>
      <dgm:spPr/>
      <dgm:t>
        <a:bodyPr/>
        <a:lstStyle/>
        <a:p>
          <a:endParaRPr lang="en-US"/>
        </a:p>
      </dgm:t>
    </dgm:pt>
    <dgm:pt modelId="{B7B2969D-5F56-43B8-9F6B-EC5245E6BF41}">
      <dgm:prSet phldrT="[Text]" custT="1"/>
      <dgm:spPr/>
      <dgm:t>
        <a:bodyPr/>
        <a:lstStyle/>
        <a:p>
          <a:pPr algn="r" rtl="1"/>
          <a:r>
            <a:rPr lang="fa-IR" sz="2000" dirty="0">
              <a:cs typeface="B Titr" panose="00000700000000000000" pitchFamily="2" charset="-78"/>
            </a:rPr>
            <a:t>سرخ رنگ</a:t>
          </a:r>
          <a:endParaRPr lang="en-US" sz="2000" dirty="0">
            <a:cs typeface="B Titr" panose="00000700000000000000" pitchFamily="2" charset="-78"/>
          </a:endParaRPr>
        </a:p>
      </dgm:t>
    </dgm:pt>
    <dgm:pt modelId="{43EA7F23-A94C-43AC-9A02-A8AF1C6E75FF}" type="parTrans" cxnId="{7041903A-136C-4118-B0E5-184F0211D89C}">
      <dgm:prSet/>
      <dgm:spPr/>
      <dgm:t>
        <a:bodyPr/>
        <a:lstStyle/>
        <a:p>
          <a:endParaRPr lang="en-US"/>
        </a:p>
      </dgm:t>
    </dgm:pt>
    <dgm:pt modelId="{9A4D13B2-5B9A-44AB-8143-4BE674E8A13C}" type="sibTrans" cxnId="{7041903A-136C-4118-B0E5-184F0211D89C}">
      <dgm:prSet/>
      <dgm:spPr/>
      <dgm:t>
        <a:bodyPr/>
        <a:lstStyle/>
        <a:p>
          <a:endParaRPr lang="en-US"/>
        </a:p>
      </dgm:t>
    </dgm:pt>
    <dgm:pt modelId="{E6956D42-D9D9-4EB0-A5B7-A1734B7BAB87}">
      <dgm:prSet phldrT="[Text]"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کاربرد</a:t>
          </a:r>
          <a:endParaRPr lang="en-US" sz="2000" dirty="0">
            <a:cs typeface="B Titr" panose="00000700000000000000" pitchFamily="2" charset="-78"/>
          </a:endParaRPr>
        </a:p>
      </dgm:t>
    </dgm:pt>
    <dgm:pt modelId="{11C300C0-F44A-477D-A8BE-636D00EBE90A}" type="parTrans" cxnId="{CE904C34-2236-479E-B7A8-4628535698DA}">
      <dgm:prSet/>
      <dgm:spPr/>
      <dgm:t>
        <a:bodyPr/>
        <a:lstStyle/>
        <a:p>
          <a:endParaRPr lang="en-US"/>
        </a:p>
      </dgm:t>
    </dgm:pt>
    <dgm:pt modelId="{BC22935E-AEA4-405F-A495-315153A9414A}" type="sibTrans" cxnId="{CE904C34-2236-479E-B7A8-4628535698DA}">
      <dgm:prSet/>
      <dgm:spPr/>
      <dgm:t>
        <a:bodyPr/>
        <a:lstStyle/>
        <a:p>
          <a:endParaRPr lang="en-US"/>
        </a:p>
      </dgm:t>
    </dgm:pt>
    <dgm:pt modelId="{461300A3-9E9D-4C6F-B270-7DBDE64D2608}">
      <dgm:prSet phldrT="[Text]" custT="1"/>
      <dgm:spPr/>
      <dgm:t>
        <a:bodyPr/>
        <a:lstStyle/>
        <a:p>
          <a:pPr algn="r" rtl="1"/>
          <a:r>
            <a:rPr lang="fa-IR" sz="2000" dirty="0">
              <a:cs typeface="B Titr" panose="00000700000000000000" pitchFamily="2" charset="-78"/>
            </a:rPr>
            <a:t>ظروف مسی</a:t>
          </a:r>
          <a:endParaRPr lang="en-US" sz="2000" dirty="0">
            <a:cs typeface="B Titr" panose="00000700000000000000" pitchFamily="2" charset="-78"/>
          </a:endParaRPr>
        </a:p>
      </dgm:t>
    </dgm:pt>
    <dgm:pt modelId="{CFB1D23F-9DF7-4A8F-9469-F278D998BA21}" type="parTrans" cxnId="{4A851306-D603-4CB9-8C33-8CAFCC5686B1}">
      <dgm:prSet/>
      <dgm:spPr/>
      <dgm:t>
        <a:bodyPr/>
        <a:lstStyle/>
        <a:p>
          <a:endParaRPr lang="en-US"/>
        </a:p>
      </dgm:t>
    </dgm:pt>
    <dgm:pt modelId="{B8225B13-AC1B-4CFE-B0B1-3F8C266B99C8}" type="sibTrans" cxnId="{4A851306-D603-4CB9-8C33-8CAFCC5686B1}">
      <dgm:prSet/>
      <dgm:spPr/>
      <dgm:t>
        <a:bodyPr/>
        <a:lstStyle/>
        <a:p>
          <a:endParaRPr lang="en-US"/>
        </a:p>
      </dgm:t>
    </dgm:pt>
    <dgm:pt modelId="{2DBC8331-B9AB-4DBC-8BCC-4DEA1124B131}">
      <dgm:prSet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معدن</a:t>
          </a:r>
          <a:endParaRPr lang="en-US" sz="2000" dirty="0">
            <a:cs typeface="B Titr" panose="00000700000000000000" pitchFamily="2" charset="-78"/>
          </a:endParaRPr>
        </a:p>
      </dgm:t>
    </dgm:pt>
    <dgm:pt modelId="{C0233050-D942-47E6-AFF3-0FF574736F16}" type="parTrans" cxnId="{672A246E-3247-4F58-BEB5-C4AFCCB9A07F}">
      <dgm:prSet/>
      <dgm:spPr/>
      <dgm:t>
        <a:bodyPr/>
        <a:lstStyle/>
        <a:p>
          <a:endParaRPr lang="en-US"/>
        </a:p>
      </dgm:t>
    </dgm:pt>
    <dgm:pt modelId="{5512161F-22D2-4306-8660-17231AC5E7CC}" type="sibTrans" cxnId="{672A246E-3247-4F58-BEB5-C4AFCCB9A07F}">
      <dgm:prSet/>
      <dgm:spPr/>
      <dgm:t>
        <a:bodyPr/>
        <a:lstStyle/>
        <a:p>
          <a:endParaRPr lang="en-US"/>
        </a:p>
      </dgm:t>
    </dgm:pt>
    <dgm:pt modelId="{04117216-89B0-4CF4-A954-530066587017}">
      <dgm:prSet phldrT="[Text]" custT="1"/>
      <dgm:spPr/>
      <dgm:t>
        <a:bodyPr/>
        <a:lstStyle/>
        <a:p>
          <a:pPr rtl="1"/>
          <a:r>
            <a:rPr lang="fa-IR" sz="2000" dirty="0">
              <a:cs typeface="B Titr" panose="00000700000000000000" pitchFamily="2" charset="-78"/>
            </a:rPr>
            <a:t>قابلیت مفتول شدن</a:t>
          </a:r>
          <a:endParaRPr lang="en-US" sz="2000" dirty="0">
            <a:cs typeface="B Titr" panose="00000700000000000000" pitchFamily="2" charset="-78"/>
          </a:endParaRPr>
        </a:p>
      </dgm:t>
    </dgm:pt>
    <dgm:pt modelId="{2D7C771A-EA7E-46BB-BD47-DE0C40C5F12A}" type="parTrans" cxnId="{78AE2DEF-3946-4EAC-AF74-B6A9EF2E4F7A}">
      <dgm:prSet/>
      <dgm:spPr/>
      <dgm:t>
        <a:bodyPr/>
        <a:lstStyle/>
        <a:p>
          <a:endParaRPr lang="en-US"/>
        </a:p>
      </dgm:t>
    </dgm:pt>
    <dgm:pt modelId="{C5DD782E-BAE4-4669-AF2B-C6AB5158FFC6}" type="sibTrans" cxnId="{78AE2DEF-3946-4EAC-AF74-B6A9EF2E4F7A}">
      <dgm:prSet/>
      <dgm:spPr/>
      <dgm:t>
        <a:bodyPr/>
        <a:lstStyle/>
        <a:p>
          <a:endParaRPr lang="en-US"/>
        </a:p>
      </dgm:t>
    </dgm:pt>
    <dgm:pt modelId="{AF2D2DF0-AF13-4D2A-8AF9-FB8755F4ABD2}">
      <dgm:prSet phldrT="[Text]" custT="1"/>
      <dgm:spPr/>
      <dgm:t>
        <a:bodyPr/>
        <a:lstStyle/>
        <a:p>
          <a:pPr algn="r" rtl="1"/>
          <a:r>
            <a:rPr lang="fa-IR" sz="2000" dirty="0">
              <a:cs typeface="B Titr" panose="00000700000000000000" pitchFamily="2" charset="-78"/>
            </a:rPr>
            <a:t>سیم کشی ساختمان ها</a:t>
          </a:r>
          <a:endParaRPr lang="en-US" sz="2000" dirty="0">
            <a:cs typeface="B Titr" panose="00000700000000000000" pitchFamily="2" charset="-78"/>
          </a:endParaRPr>
        </a:p>
      </dgm:t>
    </dgm:pt>
    <dgm:pt modelId="{98519140-37A2-4262-8C98-52082A6ED59F}" type="parTrans" cxnId="{BFD69534-B339-45E4-BCF9-BB53B3323BD4}">
      <dgm:prSet/>
      <dgm:spPr/>
      <dgm:t>
        <a:bodyPr/>
        <a:lstStyle/>
        <a:p>
          <a:endParaRPr lang="en-US"/>
        </a:p>
      </dgm:t>
    </dgm:pt>
    <dgm:pt modelId="{8585FEBC-0B56-4B5C-AEFD-EF53C6CE5281}" type="sibTrans" cxnId="{BFD69534-B339-45E4-BCF9-BB53B3323BD4}">
      <dgm:prSet/>
      <dgm:spPr/>
      <dgm:t>
        <a:bodyPr/>
        <a:lstStyle/>
        <a:p>
          <a:endParaRPr lang="en-US"/>
        </a:p>
      </dgm:t>
    </dgm:pt>
    <dgm:pt modelId="{9DEC4699-449E-4F09-AAEA-21598C9BD7B6}">
      <dgm:prSet custT="1"/>
      <dgm:spPr/>
      <dgm:t>
        <a:bodyPr/>
        <a:lstStyle/>
        <a:p>
          <a:pPr algn="r" rtl="1"/>
          <a:r>
            <a:rPr lang="fa-IR" sz="2000" dirty="0">
              <a:cs typeface="B Titr" panose="00000700000000000000" pitchFamily="2" charset="-78"/>
            </a:rPr>
            <a:t>سرچشمه کرمان</a:t>
          </a:r>
          <a:endParaRPr lang="en-US" sz="2000" dirty="0">
            <a:cs typeface="B Titr" panose="00000700000000000000" pitchFamily="2" charset="-78"/>
          </a:endParaRPr>
        </a:p>
      </dgm:t>
    </dgm:pt>
    <dgm:pt modelId="{7C344D72-99F8-4FA7-B44C-6AD20F7462E6}" type="parTrans" cxnId="{5F83C305-68A4-472B-9D95-780209C65327}">
      <dgm:prSet/>
      <dgm:spPr/>
      <dgm:t>
        <a:bodyPr/>
        <a:lstStyle/>
        <a:p>
          <a:endParaRPr lang="en-US"/>
        </a:p>
      </dgm:t>
    </dgm:pt>
    <dgm:pt modelId="{8F0FB894-F4E3-49E6-AB57-29165FBCC756}" type="sibTrans" cxnId="{5F83C305-68A4-472B-9D95-780209C65327}">
      <dgm:prSet/>
      <dgm:spPr/>
      <dgm:t>
        <a:bodyPr/>
        <a:lstStyle/>
        <a:p>
          <a:endParaRPr lang="en-US"/>
        </a:p>
      </dgm:t>
    </dgm:pt>
    <dgm:pt modelId="{CFC19294-FCEA-45BF-ADB5-177D7F850E29}" type="pres">
      <dgm:prSet presAssocID="{BA78311E-67BC-4475-9A25-4743640A9543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063E9-BAFA-40FF-A36A-32A880FD4AD0}" type="pres">
      <dgm:prSet presAssocID="{7B1C5DF0-2613-42E0-9364-B37E892D2163}" presName="composite" presStyleCnt="0"/>
      <dgm:spPr/>
    </dgm:pt>
    <dgm:pt modelId="{EC3B098A-86E2-4533-A5E3-68934594D348}" type="pres">
      <dgm:prSet presAssocID="{7B1C5DF0-2613-42E0-9364-B37E892D216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5C0BD-7CE1-4D40-B0FE-152E2CB92170}" type="pres">
      <dgm:prSet presAssocID="{7B1C5DF0-2613-42E0-9364-B37E892D2163}" presName="descendantText" presStyleLbl="alignAcc1" presStyleIdx="0" presStyleCnt="4" custScaleY="106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08C27-A921-4EF2-9328-C8B88DCB813F}" type="pres">
      <dgm:prSet presAssocID="{BB205A18-C942-4D91-976C-C54D8692200F}" presName="sp" presStyleCnt="0"/>
      <dgm:spPr/>
    </dgm:pt>
    <dgm:pt modelId="{DD0CD788-8FAC-48F2-BDD4-3879CC5C2F33}" type="pres">
      <dgm:prSet presAssocID="{7C29A4E1-89F6-43BB-B7E9-31C651E876D2}" presName="composite" presStyleCnt="0"/>
      <dgm:spPr/>
    </dgm:pt>
    <dgm:pt modelId="{0091BE43-DEA3-4E05-8089-C76709FB3B4C}" type="pres">
      <dgm:prSet presAssocID="{7C29A4E1-89F6-43BB-B7E9-31C651E876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D60B9-3A5F-42A3-8240-B42E980D79D7}" type="pres">
      <dgm:prSet presAssocID="{7C29A4E1-89F6-43BB-B7E9-31C651E876D2}" presName="descendantText" presStyleLbl="alignAcc1" presStyleIdx="1" presStyleCnt="4" custScaleY="152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9DA3C-517C-4B38-8E36-A5C8C93A4945}" type="pres">
      <dgm:prSet presAssocID="{D7A9188D-FAA7-48DB-B11E-6BB192F83F56}" presName="sp" presStyleCnt="0"/>
      <dgm:spPr/>
    </dgm:pt>
    <dgm:pt modelId="{5BF1B0E5-D0C9-4E55-BF18-1D9F15BF4B63}" type="pres">
      <dgm:prSet presAssocID="{E6956D42-D9D9-4EB0-A5B7-A1734B7BAB87}" presName="composite" presStyleCnt="0"/>
      <dgm:spPr/>
    </dgm:pt>
    <dgm:pt modelId="{E5A08AC6-B63B-41E2-A521-74B6513D937B}" type="pres">
      <dgm:prSet presAssocID="{E6956D42-D9D9-4EB0-A5B7-A1734B7BAB8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6DB17-F76F-4FC9-8341-5633A2D941DB}" type="pres">
      <dgm:prSet presAssocID="{E6956D42-D9D9-4EB0-A5B7-A1734B7BAB87}" presName="descendantText" presStyleLbl="alignAcc1" presStyleIdx="2" presStyleCnt="4" custScaleY="101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08591-9937-4CAC-8E04-4481147E3989}" type="pres">
      <dgm:prSet presAssocID="{BC22935E-AEA4-405F-A495-315153A9414A}" presName="sp" presStyleCnt="0"/>
      <dgm:spPr/>
    </dgm:pt>
    <dgm:pt modelId="{25AE5CCA-B199-44CD-955E-586CCB931F95}" type="pres">
      <dgm:prSet presAssocID="{2DBC8331-B9AB-4DBC-8BCC-4DEA1124B131}" presName="composite" presStyleCnt="0"/>
      <dgm:spPr/>
    </dgm:pt>
    <dgm:pt modelId="{B4A3CE27-D53B-4548-844C-AB4BAB9F0184}" type="pres">
      <dgm:prSet presAssocID="{2DBC8331-B9AB-4DBC-8BCC-4DEA1124B13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6EBC5-E19A-445C-B6F1-F561B5A6129B}" type="pres">
      <dgm:prSet presAssocID="{2DBC8331-B9AB-4DBC-8BCC-4DEA1124B131}" presName="descendantText" presStyleLbl="alignAcc1" presStyleIdx="3" presStyleCnt="4" custScaleY="103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BB63E-0390-4B3A-8B01-92B945519B80}" type="presOf" srcId="{BA78311E-67BC-4475-9A25-4743640A9543}" destId="{CFC19294-FCEA-45BF-ADB5-177D7F850E29}" srcOrd="0" destOrd="0" presId="urn:microsoft.com/office/officeart/2005/8/layout/chevron2"/>
    <dgm:cxn modelId="{AF219F2A-9312-48CE-BBCF-BABB8DE5412B}" type="presOf" srcId="{461300A3-9E9D-4C6F-B270-7DBDE64D2608}" destId="{A996DB17-F76F-4FC9-8341-5633A2D941DB}" srcOrd="0" destOrd="0" presId="urn:microsoft.com/office/officeart/2005/8/layout/chevron2"/>
    <dgm:cxn modelId="{F6A92D3E-DD24-44A2-AC95-B9AFD5304EA9}" type="presOf" srcId="{F586E237-616B-4BCB-B3AF-4C936D6FBC3B}" destId="{66F5C0BD-7CE1-4D40-B0FE-152E2CB92170}" srcOrd="0" destOrd="0" presId="urn:microsoft.com/office/officeart/2005/8/layout/chevron2"/>
    <dgm:cxn modelId="{78AE2DEF-3946-4EAC-AF74-B6A9EF2E4F7A}" srcId="{7C29A4E1-89F6-43BB-B7E9-31C651E876D2}" destId="{04117216-89B0-4CF4-A954-530066587017}" srcOrd="1" destOrd="0" parTransId="{2D7C771A-EA7E-46BB-BD47-DE0C40C5F12A}" sibTransId="{C5DD782E-BAE4-4669-AF2B-C6AB5158FFC6}"/>
    <dgm:cxn modelId="{1992130E-43C0-4FFD-A1DF-E4763F7AC16A}" srcId="{7C29A4E1-89F6-43BB-B7E9-31C651E876D2}" destId="{5977AAD0-2978-451E-A73B-657A366C1890}" srcOrd="2" destOrd="0" parTransId="{8A1EA109-C022-4947-B451-C9DC61A1F7DB}" sibTransId="{EED5B530-75F5-4182-884C-90B66EF56612}"/>
    <dgm:cxn modelId="{7A136659-82C4-47BD-B773-560BD207D67E}" type="presOf" srcId="{E6956D42-D9D9-4EB0-A5B7-A1734B7BAB87}" destId="{E5A08AC6-B63B-41E2-A521-74B6513D937B}" srcOrd="0" destOrd="0" presId="urn:microsoft.com/office/officeart/2005/8/layout/chevron2"/>
    <dgm:cxn modelId="{546647A5-9A82-4FC9-9EA8-086240AA9731}" type="presOf" srcId="{2DBC8331-B9AB-4DBC-8BCC-4DEA1124B131}" destId="{B4A3CE27-D53B-4548-844C-AB4BAB9F0184}" srcOrd="0" destOrd="0" presId="urn:microsoft.com/office/officeart/2005/8/layout/chevron2"/>
    <dgm:cxn modelId="{792CCAB6-83E3-4C96-86E5-785C15A26A4B}" srcId="{7B1C5DF0-2613-42E0-9364-B37E892D2163}" destId="{F586E237-616B-4BCB-B3AF-4C936D6FBC3B}" srcOrd="0" destOrd="0" parTransId="{BDB8CE39-1C21-4A43-A50B-893F92E0B88E}" sibTransId="{DBBB75EE-509B-43F4-92D5-D334D41CBF1B}"/>
    <dgm:cxn modelId="{47CEE1D5-51E5-4ED6-966C-10A549A8C6AA}" srcId="{BA78311E-67BC-4475-9A25-4743640A9543}" destId="{7B1C5DF0-2613-42E0-9364-B37E892D2163}" srcOrd="0" destOrd="0" parTransId="{917A4C55-B04B-4370-BB31-84CE7544AF49}" sibTransId="{BB205A18-C942-4D91-976C-C54D8692200F}"/>
    <dgm:cxn modelId="{F2EAFA64-33AE-4D8B-95F3-6E701B6B028E}" type="presOf" srcId="{9DEC4699-449E-4F09-AAEA-21598C9BD7B6}" destId="{6AC6EBC5-E19A-445C-B6F1-F561B5A6129B}" srcOrd="0" destOrd="0" presId="urn:microsoft.com/office/officeart/2005/8/layout/chevron2"/>
    <dgm:cxn modelId="{7D617430-58D8-44FA-90CC-E4842B181A79}" srcId="{BA78311E-67BC-4475-9A25-4743640A9543}" destId="{7C29A4E1-89F6-43BB-B7E9-31C651E876D2}" srcOrd="1" destOrd="0" parTransId="{CC477AAA-53FF-4E55-A8A4-59293FCE6154}" sibTransId="{D7A9188D-FAA7-48DB-B11E-6BB192F83F56}"/>
    <dgm:cxn modelId="{9827D8B5-8082-432F-8E2C-D0F4A88209C0}" srcId="{7C29A4E1-89F6-43BB-B7E9-31C651E876D2}" destId="{4A963C94-2023-473B-8324-BA98AD6B54AC}" srcOrd="0" destOrd="0" parTransId="{906302AF-A651-4743-9C6F-53C35328CD93}" sibTransId="{A52E43D4-33D0-4542-875E-5CCF108E817A}"/>
    <dgm:cxn modelId="{5F83C305-68A4-472B-9D95-780209C65327}" srcId="{2DBC8331-B9AB-4DBC-8BCC-4DEA1124B131}" destId="{9DEC4699-449E-4F09-AAEA-21598C9BD7B6}" srcOrd="0" destOrd="0" parTransId="{7C344D72-99F8-4FA7-B44C-6AD20F7462E6}" sibTransId="{8F0FB894-F4E3-49E6-AB57-29165FBCC756}"/>
    <dgm:cxn modelId="{D94FD847-1B85-478D-A989-83A0AAA10D27}" type="presOf" srcId="{7B1C5DF0-2613-42E0-9364-B37E892D2163}" destId="{EC3B098A-86E2-4533-A5E3-68934594D348}" srcOrd="0" destOrd="0" presId="urn:microsoft.com/office/officeart/2005/8/layout/chevron2"/>
    <dgm:cxn modelId="{672A246E-3247-4F58-BEB5-C4AFCCB9A07F}" srcId="{BA78311E-67BC-4475-9A25-4743640A9543}" destId="{2DBC8331-B9AB-4DBC-8BCC-4DEA1124B131}" srcOrd="3" destOrd="0" parTransId="{C0233050-D942-47E6-AFF3-0FF574736F16}" sibTransId="{5512161F-22D2-4306-8660-17231AC5E7CC}"/>
    <dgm:cxn modelId="{BFD69534-B339-45E4-BCF9-BB53B3323BD4}" srcId="{E6956D42-D9D9-4EB0-A5B7-A1734B7BAB87}" destId="{AF2D2DF0-AF13-4D2A-8AF9-FB8755F4ABD2}" srcOrd="1" destOrd="0" parTransId="{98519140-37A2-4262-8C98-52082A6ED59F}" sibTransId="{8585FEBC-0B56-4B5C-AEFD-EF53C6CE5281}"/>
    <dgm:cxn modelId="{96896211-1C1C-40E7-BA7B-77782E90DCB3}" type="presOf" srcId="{AF2D2DF0-AF13-4D2A-8AF9-FB8755F4ABD2}" destId="{A996DB17-F76F-4FC9-8341-5633A2D941DB}" srcOrd="0" destOrd="1" presId="urn:microsoft.com/office/officeart/2005/8/layout/chevron2"/>
    <dgm:cxn modelId="{9601A839-A47E-4FAC-B920-159D2BD13882}" type="presOf" srcId="{5977AAD0-2978-451E-A73B-657A366C1890}" destId="{5D7D60B9-3A5F-42A3-8240-B42E980D79D7}" srcOrd="0" destOrd="2" presId="urn:microsoft.com/office/officeart/2005/8/layout/chevron2"/>
    <dgm:cxn modelId="{0DC10236-9BBD-4B86-BE71-D3467753CC58}" type="presOf" srcId="{7C29A4E1-89F6-43BB-B7E9-31C651E876D2}" destId="{0091BE43-DEA3-4E05-8089-C76709FB3B4C}" srcOrd="0" destOrd="0" presId="urn:microsoft.com/office/officeart/2005/8/layout/chevron2"/>
    <dgm:cxn modelId="{AE8B8438-56BC-44BD-9C5E-5D56C9AAF9C6}" type="presOf" srcId="{B7B2969D-5F56-43B8-9F6B-EC5245E6BF41}" destId="{66F5C0BD-7CE1-4D40-B0FE-152E2CB92170}" srcOrd="0" destOrd="1" presId="urn:microsoft.com/office/officeart/2005/8/layout/chevron2"/>
    <dgm:cxn modelId="{3E80739F-BDB3-4C7D-A76F-039899330B07}" type="presOf" srcId="{4A963C94-2023-473B-8324-BA98AD6B54AC}" destId="{5D7D60B9-3A5F-42A3-8240-B42E980D79D7}" srcOrd="0" destOrd="0" presId="urn:microsoft.com/office/officeart/2005/8/layout/chevron2"/>
    <dgm:cxn modelId="{CE904C34-2236-479E-B7A8-4628535698DA}" srcId="{BA78311E-67BC-4475-9A25-4743640A9543}" destId="{E6956D42-D9D9-4EB0-A5B7-A1734B7BAB87}" srcOrd="2" destOrd="0" parTransId="{11C300C0-F44A-477D-A8BE-636D00EBE90A}" sibTransId="{BC22935E-AEA4-405F-A495-315153A9414A}"/>
    <dgm:cxn modelId="{1E566402-35C4-404B-A06E-13CD1AB6034E}" type="presOf" srcId="{04117216-89B0-4CF4-A954-530066587017}" destId="{5D7D60B9-3A5F-42A3-8240-B42E980D79D7}" srcOrd="0" destOrd="1" presId="urn:microsoft.com/office/officeart/2005/8/layout/chevron2"/>
    <dgm:cxn modelId="{7041903A-136C-4118-B0E5-184F0211D89C}" srcId="{7B1C5DF0-2613-42E0-9364-B37E892D2163}" destId="{B7B2969D-5F56-43B8-9F6B-EC5245E6BF41}" srcOrd="1" destOrd="0" parTransId="{43EA7F23-A94C-43AC-9A02-A8AF1C6E75FF}" sibTransId="{9A4D13B2-5B9A-44AB-8143-4BE674E8A13C}"/>
    <dgm:cxn modelId="{4A851306-D603-4CB9-8C33-8CAFCC5686B1}" srcId="{E6956D42-D9D9-4EB0-A5B7-A1734B7BAB87}" destId="{461300A3-9E9D-4C6F-B270-7DBDE64D2608}" srcOrd="0" destOrd="0" parTransId="{CFB1D23F-9DF7-4A8F-9469-F278D998BA21}" sibTransId="{B8225B13-AC1B-4CFE-B0B1-3F8C266B99C8}"/>
    <dgm:cxn modelId="{5F7C0770-E952-4042-973A-A7C1068A92E3}" type="presParOf" srcId="{CFC19294-FCEA-45BF-ADB5-177D7F850E29}" destId="{E53063E9-BAFA-40FF-A36A-32A880FD4AD0}" srcOrd="0" destOrd="0" presId="urn:microsoft.com/office/officeart/2005/8/layout/chevron2"/>
    <dgm:cxn modelId="{1E1C079E-EEE4-40AA-9AEB-31525A82BEF5}" type="presParOf" srcId="{E53063E9-BAFA-40FF-A36A-32A880FD4AD0}" destId="{EC3B098A-86E2-4533-A5E3-68934594D348}" srcOrd="0" destOrd="0" presId="urn:microsoft.com/office/officeart/2005/8/layout/chevron2"/>
    <dgm:cxn modelId="{CEB45345-26E2-4CAE-B650-F41D98719F96}" type="presParOf" srcId="{E53063E9-BAFA-40FF-A36A-32A880FD4AD0}" destId="{66F5C0BD-7CE1-4D40-B0FE-152E2CB92170}" srcOrd="1" destOrd="0" presId="urn:microsoft.com/office/officeart/2005/8/layout/chevron2"/>
    <dgm:cxn modelId="{2135F506-5968-4016-BE18-0EF038E98469}" type="presParOf" srcId="{CFC19294-FCEA-45BF-ADB5-177D7F850E29}" destId="{0B608C27-A921-4EF2-9328-C8B88DCB813F}" srcOrd="1" destOrd="0" presId="urn:microsoft.com/office/officeart/2005/8/layout/chevron2"/>
    <dgm:cxn modelId="{4BFBFB3B-EBC2-4C7F-AB5C-D3AC495426B2}" type="presParOf" srcId="{CFC19294-FCEA-45BF-ADB5-177D7F850E29}" destId="{DD0CD788-8FAC-48F2-BDD4-3879CC5C2F33}" srcOrd="2" destOrd="0" presId="urn:microsoft.com/office/officeart/2005/8/layout/chevron2"/>
    <dgm:cxn modelId="{15B8D0A5-B426-46BD-A7D8-A2C27D39CB92}" type="presParOf" srcId="{DD0CD788-8FAC-48F2-BDD4-3879CC5C2F33}" destId="{0091BE43-DEA3-4E05-8089-C76709FB3B4C}" srcOrd="0" destOrd="0" presId="urn:microsoft.com/office/officeart/2005/8/layout/chevron2"/>
    <dgm:cxn modelId="{76144CEF-25D6-4B8E-A903-26ECFCB6717C}" type="presParOf" srcId="{DD0CD788-8FAC-48F2-BDD4-3879CC5C2F33}" destId="{5D7D60B9-3A5F-42A3-8240-B42E980D79D7}" srcOrd="1" destOrd="0" presId="urn:microsoft.com/office/officeart/2005/8/layout/chevron2"/>
    <dgm:cxn modelId="{85D96D6C-012F-4682-9A49-42EC74E8EA7C}" type="presParOf" srcId="{CFC19294-FCEA-45BF-ADB5-177D7F850E29}" destId="{3659DA3C-517C-4B38-8E36-A5C8C93A4945}" srcOrd="3" destOrd="0" presId="urn:microsoft.com/office/officeart/2005/8/layout/chevron2"/>
    <dgm:cxn modelId="{2894826A-EFA5-4A1E-BE05-FDB62696C3F2}" type="presParOf" srcId="{CFC19294-FCEA-45BF-ADB5-177D7F850E29}" destId="{5BF1B0E5-D0C9-4E55-BF18-1D9F15BF4B63}" srcOrd="4" destOrd="0" presId="urn:microsoft.com/office/officeart/2005/8/layout/chevron2"/>
    <dgm:cxn modelId="{ABB52171-F8BE-4005-A375-EBBC25056A76}" type="presParOf" srcId="{5BF1B0E5-D0C9-4E55-BF18-1D9F15BF4B63}" destId="{E5A08AC6-B63B-41E2-A521-74B6513D937B}" srcOrd="0" destOrd="0" presId="urn:microsoft.com/office/officeart/2005/8/layout/chevron2"/>
    <dgm:cxn modelId="{B5109F20-77D7-4F48-82A7-B13590834885}" type="presParOf" srcId="{5BF1B0E5-D0C9-4E55-BF18-1D9F15BF4B63}" destId="{A996DB17-F76F-4FC9-8341-5633A2D941DB}" srcOrd="1" destOrd="0" presId="urn:microsoft.com/office/officeart/2005/8/layout/chevron2"/>
    <dgm:cxn modelId="{509A7D2F-4BBC-4349-819D-0926AD92C03F}" type="presParOf" srcId="{CFC19294-FCEA-45BF-ADB5-177D7F850E29}" destId="{FFA08591-9937-4CAC-8E04-4481147E3989}" srcOrd="5" destOrd="0" presId="urn:microsoft.com/office/officeart/2005/8/layout/chevron2"/>
    <dgm:cxn modelId="{123E8E97-A4B8-48EA-9D18-6CA3669902B4}" type="presParOf" srcId="{CFC19294-FCEA-45BF-ADB5-177D7F850E29}" destId="{25AE5CCA-B199-44CD-955E-586CCB931F95}" srcOrd="6" destOrd="0" presId="urn:microsoft.com/office/officeart/2005/8/layout/chevron2"/>
    <dgm:cxn modelId="{369C0ADA-74BF-4BA5-9642-2E2FA2D6DD95}" type="presParOf" srcId="{25AE5CCA-B199-44CD-955E-586CCB931F95}" destId="{B4A3CE27-D53B-4548-844C-AB4BAB9F0184}" srcOrd="0" destOrd="0" presId="urn:microsoft.com/office/officeart/2005/8/layout/chevron2"/>
    <dgm:cxn modelId="{2C064AF2-7CBD-4223-ABD4-883912A70285}" type="presParOf" srcId="{25AE5CCA-B199-44CD-955E-586CCB931F95}" destId="{6AC6EBC5-E19A-445C-B6F1-F561B5A612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77A5F-8478-441B-94BB-D431300B6E50}" type="doc">
      <dgm:prSet loTypeId="urn:microsoft.com/office/officeart/2005/8/layout/hList7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9A44AA-DAE8-4A87-B7FB-DCE70FA335F6}">
      <dgm:prSet phldrT="[Text]" custT="1"/>
      <dgm:spPr/>
      <dgm:t>
        <a:bodyPr/>
        <a:lstStyle/>
        <a:p>
          <a:r>
            <a:rPr lang="en-US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Mg</a:t>
          </a:r>
          <a:endParaRPr lang="fa-IR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a-IR" sz="2800" dirty="0">
              <a:latin typeface="Times New Roman" panose="02020603050405020304" pitchFamily="18" charset="0"/>
              <a:cs typeface="B Titr" panose="00000700000000000000" pitchFamily="2" charset="-78"/>
            </a:rPr>
            <a:t>نور خيره كننده </a:t>
          </a:r>
          <a:endParaRPr lang="en-US" sz="2800" dirty="0">
            <a:latin typeface="Times New Roman" panose="02020603050405020304" pitchFamily="18" charset="0"/>
            <a:cs typeface="B Titr" panose="00000700000000000000" pitchFamily="2" charset="-78"/>
          </a:endParaRPr>
        </a:p>
      </dgm:t>
    </dgm:pt>
    <dgm:pt modelId="{78F1B5EB-005F-4C9D-85A6-06C71786D802}" type="parTrans" cxnId="{69F307A6-CC02-473A-9011-A1DD9FA94782}">
      <dgm:prSet/>
      <dgm:spPr/>
      <dgm:t>
        <a:bodyPr/>
        <a:lstStyle/>
        <a:p>
          <a:endParaRPr lang="en-US"/>
        </a:p>
      </dgm:t>
    </dgm:pt>
    <dgm:pt modelId="{ADE7F965-CB0F-48AA-9E34-3C72F208773C}" type="sibTrans" cxnId="{69F307A6-CC02-473A-9011-A1DD9FA94782}">
      <dgm:prSet/>
      <dgm:spPr/>
      <dgm:t>
        <a:bodyPr/>
        <a:lstStyle/>
        <a:p>
          <a:endParaRPr lang="en-US"/>
        </a:p>
      </dgm:t>
    </dgm:pt>
    <dgm:pt modelId="{D5806BEB-2522-4D18-BF6B-F2FD3FE31C8D}">
      <dgm:prSet phldrT="[Text]" custT="1"/>
      <dgm:spPr/>
      <dgm:t>
        <a:bodyPr/>
        <a:lstStyle/>
        <a:p>
          <a:r>
            <a:rPr lang="en-US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Fe</a:t>
          </a:r>
          <a:endParaRPr lang="fa-IR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a-IR" sz="2800" dirty="0">
              <a:latin typeface="Times New Roman" panose="02020603050405020304" pitchFamily="18" charset="0"/>
              <a:cs typeface="B Titr" panose="00000700000000000000" pitchFamily="2" charset="-78"/>
            </a:rPr>
            <a:t>زنگ زدن</a:t>
          </a:r>
          <a:endParaRPr lang="en-US" sz="2800" dirty="0">
            <a:latin typeface="Times New Roman" panose="02020603050405020304" pitchFamily="18" charset="0"/>
            <a:cs typeface="B Titr" panose="00000700000000000000" pitchFamily="2" charset="-78"/>
          </a:endParaRPr>
        </a:p>
      </dgm:t>
    </dgm:pt>
    <dgm:pt modelId="{91893F6A-2261-4671-BDE4-93A803A30B97}" type="parTrans" cxnId="{FA6D1D5D-1F90-46F1-87E1-7C297DA4BE32}">
      <dgm:prSet/>
      <dgm:spPr/>
      <dgm:t>
        <a:bodyPr/>
        <a:lstStyle/>
        <a:p>
          <a:endParaRPr lang="en-US"/>
        </a:p>
      </dgm:t>
    </dgm:pt>
    <dgm:pt modelId="{6993F182-143E-4E1D-9479-4C645C0E2DA2}" type="sibTrans" cxnId="{FA6D1D5D-1F90-46F1-87E1-7C297DA4BE32}">
      <dgm:prSet/>
      <dgm:spPr/>
      <dgm:t>
        <a:bodyPr/>
        <a:lstStyle/>
        <a:p>
          <a:endParaRPr lang="en-US"/>
        </a:p>
      </dgm:t>
    </dgm:pt>
    <dgm:pt modelId="{4550AD1A-CFFC-438D-88F8-B504D9F379FB}">
      <dgm:prSet phldrT="[Text]" custT="1"/>
      <dgm:spPr/>
      <dgm:t>
        <a:bodyPr/>
        <a:lstStyle/>
        <a:p>
          <a:r>
            <a:rPr lang="en-US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Au</a:t>
          </a:r>
          <a:endParaRPr lang="fa-IR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a-IR" sz="2400" dirty="0">
              <a:latin typeface="Times New Roman" panose="02020603050405020304" pitchFamily="18" charset="0"/>
              <a:cs typeface="B Titr" panose="00000700000000000000" pitchFamily="2" charset="-78"/>
            </a:rPr>
            <a:t>واكنش نمي دهد</a:t>
          </a:r>
          <a:endParaRPr lang="en-US" sz="2400" dirty="0">
            <a:latin typeface="Times New Roman" panose="02020603050405020304" pitchFamily="18" charset="0"/>
            <a:cs typeface="B Titr" panose="00000700000000000000" pitchFamily="2" charset="-78"/>
          </a:endParaRPr>
        </a:p>
      </dgm:t>
    </dgm:pt>
    <dgm:pt modelId="{07ED4929-50D4-4003-BC44-01A701B8447C}" type="parTrans" cxnId="{E794A6A5-0C89-45D4-BF68-F6D72CD07F5E}">
      <dgm:prSet/>
      <dgm:spPr/>
      <dgm:t>
        <a:bodyPr/>
        <a:lstStyle/>
        <a:p>
          <a:endParaRPr lang="en-US"/>
        </a:p>
      </dgm:t>
    </dgm:pt>
    <dgm:pt modelId="{314174B4-0253-4D9F-8730-1C01BAB6AD4D}" type="sibTrans" cxnId="{E794A6A5-0C89-45D4-BF68-F6D72CD07F5E}">
      <dgm:prSet/>
      <dgm:spPr/>
      <dgm:t>
        <a:bodyPr/>
        <a:lstStyle/>
        <a:p>
          <a:endParaRPr lang="en-US"/>
        </a:p>
      </dgm:t>
    </dgm:pt>
    <dgm:pt modelId="{613517D1-57FF-4DDA-9186-50E571F1C5A6}">
      <dgm:prSet custT="1"/>
      <dgm:spPr/>
      <dgm:t>
        <a:bodyPr/>
        <a:lstStyle/>
        <a:p>
          <a:r>
            <a:rPr lang="en-US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Cu</a:t>
          </a:r>
          <a:endParaRPr lang="fa-IR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a-IR" sz="2800" dirty="0">
              <a:latin typeface="Times New Roman" panose="02020603050405020304" pitchFamily="18" charset="0"/>
              <a:cs typeface="B Titr" panose="00000700000000000000" pitchFamily="2" charset="-78"/>
            </a:rPr>
            <a:t>تركيب خيلي كند</a:t>
          </a:r>
          <a:endParaRPr lang="en-US" sz="2800" dirty="0">
            <a:latin typeface="Times New Roman" panose="02020603050405020304" pitchFamily="18" charset="0"/>
            <a:cs typeface="B Titr" panose="00000700000000000000" pitchFamily="2" charset="-78"/>
          </a:endParaRPr>
        </a:p>
      </dgm:t>
    </dgm:pt>
    <dgm:pt modelId="{9A7A20DD-6D3F-4D40-8261-C1D2C0E71E20}" type="parTrans" cxnId="{D3179B32-825A-42FC-9A4E-AAF9EC0F41AC}">
      <dgm:prSet/>
      <dgm:spPr/>
      <dgm:t>
        <a:bodyPr/>
        <a:lstStyle/>
        <a:p>
          <a:endParaRPr lang="en-US"/>
        </a:p>
      </dgm:t>
    </dgm:pt>
    <dgm:pt modelId="{5FC3CD73-BD17-4CD1-89AA-89B1486F294A}" type="sibTrans" cxnId="{D3179B32-825A-42FC-9A4E-AAF9EC0F41AC}">
      <dgm:prSet/>
      <dgm:spPr/>
      <dgm:t>
        <a:bodyPr/>
        <a:lstStyle/>
        <a:p>
          <a:endParaRPr lang="en-US"/>
        </a:p>
      </dgm:t>
    </dgm:pt>
    <dgm:pt modelId="{A66CCA38-4C1B-491F-B0E7-5A6C67193002}" type="pres">
      <dgm:prSet presAssocID="{4CA77A5F-8478-441B-94BB-D431300B6E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B898D1-D71A-4B6C-901C-351CD0B676DF}" type="pres">
      <dgm:prSet presAssocID="{4CA77A5F-8478-441B-94BB-D431300B6E50}" presName="fgShape" presStyleLbl="fgShp" presStyleIdx="0" presStyleCnt="1"/>
      <dgm:spPr>
        <a:prstGeom prst="rightArrow">
          <a:avLst/>
        </a:prstGeom>
      </dgm:spPr>
    </dgm:pt>
    <dgm:pt modelId="{FB8C4FE8-8246-4C91-939C-FE65B46AA799}" type="pres">
      <dgm:prSet presAssocID="{4CA77A5F-8478-441B-94BB-D431300B6E50}" presName="linComp" presStyleCnt="0"/>
      <dgm:spPr/>
    </dgm:pt>
    <dgm:pt modelId="{D399FCD5-D568-43C2-8747-4AE01F4EB38D}" type="pres">
      <dgm:prSet presAssocID="{A89A44AA-DAE8-4A87-B7FB-DCE70FA335F6}" presName="compNode" presStyleCnt="0"/>
      <dgm:spPr/>
    </dgm:pt>
    <dgm:pt modelId="{53AA47C5-B732-4835-B336-06F2C8B350A3}" type="pres">
      <dgm:prSet presAssocID="{A89A44AA-DAE8-4A87-B7FB-DCE70FA335F6}" presName="bkgdShape" presStyleLbl="node1" presStyleIdx="0" presStyleCnt="4"/>
      <dgm:spPr/>
      <dgm:t>
        <a:bodyPr/>
        <a:lstStyle/>
        <a:p>
          <a:endParaRPr lang="en-US"/>
        </a:p>
      </dgm:t>
    </dgm:pt>
    <dgm:pt modelId="{82900115-21D3-46E1-A645-F4EE66FCF32E}" type="pres">
      <dgm:prSet presAssocID="{A89A44AA-DAE8-4A87-B7FB-DCE70FA335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335A3-30BE-494E-8D3F-C95DA6BA95BC}" type="pres">
      <dgm:prSet presAssocID="{A89A44AA-DAE8-4A87-B7FB-DCE70FA335F6}" presName="invisiNode" presStyleLbl="node1" presStyleIdx="0" presStyleCnt="4"/>
      <dgm:spPr/>
    </dgm:pt>
    <dgm:pt modelId="{B6BBC5BB-BDDF-4201-9387-7D1A0993590D}" type="pres">
      <dgm:prSet presAssocID="{A89A44AA-DAE8-4A87-B7FB-DCE70FA335F6}" presName="imagNode" presStyleLbl="fgImgPlace1" presStyleIdx="0" presStyleCnt="4" custLinFactNeighborX="0" custLinFactNeighborY="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8E1BDFB-555A-468D-974B-A2D539F24B9A}" type="pres">
      <dgm:prSet presAssocID="{ADE7F965-CB0F-48AA-9E34-3C72F20877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836902-FBA3-4B7F-8AFA-9DC951EC5DB8}" type="pres">
      <dgm:prSet presAssocID="{D5806BEB-2522-4D18-BF6B-F2FD3FE31C8D}" presName="compNode" presStyleCnt="0"/>
      <dgm:spPr/>
    </dgm:pt>
    <dgm:pt modelId="{49AE46ED-433E-4128-BDFF-457488D55F7E}" type="pres">
      <dgm:prSet presAssocID="{D5806BEB-2522-4D18-BF6B-F2FD3FE31C8D}" presName="bkgdShape" presStyleLbl="node1" presStyleIdx="1" presStyleCnt="4" custLinFactNeighborX="-277" custLinFactNeighborY="-2153"/>
      <dgm:spPr/>
      <dgm:t>
        <a:bodyPr/>
        <a:lstStyle/>
        <a:p>
          <a:endParaRPr lang="en-US"/>
        </a:p>
      </dgm:t>
    </dgm:pt>
    <dgm:pt modelId="{68E4FC0D-1CA2-4F1C-AACF-06B4E9C6D9F1}" type="pres">
      <dgm:prSet presAssocID="{D5806BEB-2522-4D18-BF6B-F2FD3FE31C8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35A65-F77D-4EBB-82F5-B378CE4CAA07}" type="pres">
      <dgm:prSet presAssocID="{D5806BEB-2522-4D18-BF6B-F2FD3FE31C8D}" presName="invisiNode" presStyleLbl="node1" presStyleIdx="1" presStyleCnt="4"/>
      <dgm:spPr/>
    </dgm:pt>
    <dgm:pt modelId="{FFF14911-4CF9-46C1-9C4F-84612771A7F2}" type="pres">
      <dgm:prSet presAssocID="{D5806BEB-2522-4D18-BF6B-F2FD3FE31C8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B77C599C-C1BB-4E66-9917-04D5646BD702}" type="pres">
      <dgm:prSet presAssocID="{6993F182-143E-4E1D-9479-4C645C0E2D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2CA4810-7A86-4E73-9565-5E212CE25999}" type="pres">
      <dgm:prSet presAssocID="{613517D1-57FF-4DDA-9186-50E571F1C5A6}" presName="compNode" presStyleCnt="0"/>
      <dgm:spPr/>
    </dgm:pt>
    <dgm:pt modelId="{F58ACFF2-3408-4775-B366-25420AC3523D}" type="pres">
      <dgm:prSet presAssocID="{613517D1-57FF-4DDA-9186-50E571F1C5A6}" presName="bkgdShape" presStyleLbl="node1" presStyleIdx="2" presStyleCnt="4" custLinFactNeighborX="1674"/>
      <dgm:spPr/>
      <dgm:t>
        <a:bodyPr/>
        <a:lstStyle/>
        <a:p>
          <a:endParaRPr lang="en-US"/>
        </a:p>
      </dgm:t>
    </dgm:pt>
    <dgm:pt modelId="{82E597AB-5598-4EED-ABA8-198E06308C63}" type="pres">
      <dgm:prSet presAssocID="{613517D1-57FF-4DDA-9186-50E571F1C5A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94A51-DB30-4293-861D-99EF4E730B20}" type="pres">
      <dgm:prSet presAssocID="{613517D1-57FF-4DDA-9186-50E571F1C5A6}" presName="invisiNode" presStyleLbl="node1" presStyleIdx="2" presStyleCnt="4"/>
      <dgm:spPr/>
    </dgm:pt>
    <dgm:pt modelId="{9FDE9F17-AFCD-42F7-9931-7E8E61141532}" type="pres">
      <dgm:prSet presAssocID="{613517D1-57FF-4DDA-9186-50E571F1C5A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A285831-33CF-42A1-BCF1-FA1BE852C420}" type="pres">
      <dgm:prSet presAssocID="{5FC3CD73-BD17-4CD1-89AA-89B1486F29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191DC3-6B5D-4114-B76A-ECCF7D158542}" type="pres">
      <dgm:prSet presAssocID="{4550AD1A-CFFC-438D-88F8-B504D9F379FB}" presName="compNode" presStyleCnt="0"/>
      <dgm:spPr/>
    </dgm:pt>
    <dgm:pt modelId="{1F688988-E456-4634-B2C9-C64442CC9BA0}" type="pres">
      <dgm:prSet presAssocID="{4550AD1A-CFFC-438D-88F8-B504D9F379FB}" presName="bkgdShape" presStyleLbl="node1" presStyleIdx="3" presStyleCnt="4"/>
      <dgm:spPr/>
      <dgm:t>
        <a:bodyPr/>
        <a:lstStyle/>
        <a:p>
          <a:endParaRPr lang="en-US"/>
        </a:p>
      </dgm:t>
    </dgm:pt>
    <dgm:pt modelId="{A5F17301-DC47-4EC7-9B6A-5EBCE6AFDD50}" type="pres">
      <dgm:prSet presAssocID="{4550AD1A-CFFC-438D-88F8-B504D9F379F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1A15F-8BA9-4E0F-A2C3-A37EA053360D}" type="pres">
      <dgm:prSet presAssocID="{4550AD1A-CFFC-438D-88F8-B504D9F379FB}" presName="invisiNode" presStyleLbl="node1" presStyleIdx="3" presStyleCnt="4"/>
      <dgm:spPr/>
    </dgm:pt>
    <dgm:pt modelId="{712CC814-77B0-486F-9C79-A94095DB261A}" type="pres">
      <dgm:prSet presAssocID="{4550AD1A-CFFC-438D-88F8-B504D9F379F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EACFBE92-1FC7-4989-BBC2-85DE7128D40F}" type="presOf" srcId="{A89A44AA-DAE8-4A87-B7FB-DCE70FA335F6}" destId="{53AA47C5-B732-4835-B336-06F2C8B350A3}" srcOrd="0" destOrd="0" presId="urn:microsoft.com/office/officeart/2005/8/layout/hList7"/>
    <dgm:cxn modelId="{8A6DCC0F-15F6-4CEE-BF3F-8EA17969F4AA}" type="presOf" srcId="{6993F182-143E-4E1D-9479-4C645C0E2DA2}" destId="{B77C599C-C1BB-4E66-9917-04D5646BD702}" srcOrd="0" destOrd="0" presId="urn:microsoft.com/office/officeart/2005/8/layout/hList7"/>
    <dgm:cxn modelId="{19A7BE71-455D-4954-AD21-9C8C74E19E3A}" type="presOf" srcId="{4CA77A5F-8478-441B-94BB-D431300B6E50}" destId="{A66CCA38-4C1B-491F-B0E7-5A6C67193002}" srcOrd="0" destOrd="0" presId="urn:microsoft.com/office/officeart/2005/8/layout/hList7"/>
    <dgm:cxn modelId="{2E7B72B3-6464-4AED-AA5F-EC740EA866FD}" type="presOf" srcId="{4550AD1A-CFFC-438D-88F8-B504D9F379FB}" destId="{1F688988-E456-4634-B2C9-C64442CC9BA0}" srcOrd="0" destOrd="0" presId="urn:microsoft.com/office/officeart/2005/8/layout/hList7"/>
    <dgm:cxn modelId="{B7E549D6-9CE6-41E4-9EE8-79D52404EFAF}" type="presOf" srcId="{5FC3CD73-BD17-4CD1-89AA-89B1486F294A}" destId="{AA285831-33CF-42A1-BCF1-FA1BE852C420}" srcOrd="0" destOrd="0" presId="urn:microsoft.com/office/officeart/2005/8/layout/hList7"/>
    <dgm:cxn modelId="{8F8248B8-9E1C-4A1C-898E-0D0EC7D2693B}" type="presOf" srcId="{613517D1-57FF-4DDA-9186-50E571F1C5A6}" destId="{82E597AB-5598-4EED-ABA8-198E06308C63}" srcOrd="1" destOrd="0" presId="urn:microsoft.com/office/officeart/2005/8/layout/hList7"/>
    <dgm:cxn modelId="{191B1B77-6913-41B6-AAC0-A17A57E9CDA8}" type="presOf" srcId="{613517D1-57FF-4DDA-9186-50E571F1C5A6}" destId="{F58ACFF2-3408-4775-B366-25420AC3523D}" srcOrd="0" destOrd="0" presId="urn:microsoft.com/office/officeart/2005/8/layout/hList7"/>
    <dgm:cxn modelId="{69F307A6-CC02-473A-9011-A1DD9FA94782}" srcId="{4CA77A5F-8478-441B-94BB-D431300B6E50}" destId="{A89A44AA-DAE8-4A87-B7FB-DCE70FA335F6}" srcOrd="0" destOrd="0" parTransId="{78F1B5EB-005F-4C9D-85A6-06C71786D802}" sibTransId="{ADE7F965-CB0F-48AA-9E34-3C72F208773C}"/>
    <dgm:cxn modelId="{D0FC1B7A-FF2A-461B-98A7-87BC1582BF36}" type="presOf" srcId="{4550AD1A-CFFC-438D-88F8-B504D9F379FB}" destId="{A5F17301-DC47-4EC7-9B6A-5EBCE6AFDD50}" srcOrd="1" destOrd="0" presId="urn:microsoft.com/office/officeart/2005/8/layout/hList7"/>
    <dgm:cxn modelId="{FA6D1D5D-1F90-46F1-87E1-7C297DA4BE32}" srcId="{4CA77A5F-8478-441B-94BB-D431300B6E50}" destId="{D5806BEB-2522-4D18-BF6B-F2FD3FE31C8D}" srcOrd="1" destOrd="0" parTransId="{91893F6A-2261-4671-BDE4-93A803A30B97}" sibTransId="{6993F182-143E-4E1D-9479-4C645C0E2DA2}"/>
    <dgm:cxn modelId="{FCA9007A-A8E0-4643-BFA0-0736369CEEF9}" type="presOf" srcId="{D5806BEB-2522-4D18-BF6B-F2FD3FE31C8D}" destId="{68E4FC0D-1CA2-4F1C-AACF-06B4E9C6D9F1}" srcOrd="1" destOrd="0" presId="urn:microsoft.com/office/officeart/2005/8/layout/hList7"/>
    <dgm:cxn modelId="{2B0A1E05-6F3A-424C-8961-FC5BBE86EAB2}" type="presOf" srcId="{A89A44AA-DAE8-4A87-B7FB-DCE70FA335F6}" destId="{82900115-21D3-46E1-A645-F4EE66FCF32E}" srcOrd="1" destOrd="0" presId="urn:microsoft.com/office/officeart/2005/8/layout/hList7"/>
    <dgm:cxn modelId="{876ECC5E-03CC-4C69-8661-F8CF87A29FDC}" type="presOf" srcId="{D5806BEB-2522-4D18-BF6B-F2FD3FE31C8D}" destId="{49AE46ED-433E-4128-BDFF-457488D55F7E}" srcOrd="0" destOrd="0" presId="urn:microsoft.com/office/officeart/2005/8/layout/hList7"/>
    <dgm:cxn modelId="{E794A6A5-0C89-45D4-BF68-F6D72CD07F5E}" srcId="{4CA77A5F-8478-441B-94BB-D431300B6E50}" destId="{4550AD1A-CFFC-438D-88F8-B504D9F379FB}" srcOrd="3" destOrd="0" parTransId="{07ED4929-50D4-4003-BC44-01A701B8447C}" sibTransId="{314174B4-0253-4D9F-8730-1C01BAB6AD4D}"/>
    <dgm:cxn modelId="{D3179B32-825A-42FC-9A4E-AAF9EC0F41AC}" srcId="{4CA77A5F-8478-441B-94BB-D431300B6E50}" destId="{613517D1-57FF-4DDA-9186-50E571F1C5A6}" srcOrd="2" destOrd="0" parTransId="{9A7A20DD-6D3F-4D40-8261-C1D2C0E71E20}" sibTransId="{5FC3CD73-BD17-4CD1-89AA-89B1486F294A}"/>
    <dgm:cxn modelId="{AA22C9CC-84DA-4A91-8ECC-C5C68BB07A05}" type="presOf" srcId="{ADE7F965-CB0F-48AA-9E34-3C72F208773C}" destId="{18E1BDFB-555A-468D-974B-A2D539F24B9A}" srcOrd="0" destOrd="0" presId="urn:microsoft.com/office/officeart/2005/8/layout/hList7"/>
    <dgm:cxn modelId="{792D06D4-643F-4C23-8507-F988EEC5582B}" type="presParOf" srcId="{A66CCA38-4C1B-491F-B0E7-5A6C67193002}" destId="{49B898D1-D71A-4B6C-901C-351CD0B676DF}" srcOrd="0" destOrd="0" presId="urn:microsoft.com/office/officeart/2005/8/layout/hList7"/>
    <dgm:cxn modelId="{F5E83A8F-F7F9-456E-9CDE-68D74453CA68}" type="presParOf" srcId="{A66CCA38-4C1B-491F-B0E7-5A6C67193002}" destId="{FB8C4FE8-8246-4C91-939C-FE65B46AA799}" srcOrd="1" destOrd="0" presId="urn:microsoft.com/office/officeart/2005/8/layout/hList7"/>
    <dgm:cxn modelId="{41D84C8D-1400-435B-A5C8-A481822581F9}" type="presParOf" srcId="{FB8C4FE8-8246-4C91-939C-FE65B46AA799}" destId="{D399FCD5-D568-43C2-8747-4AE01F4EB38D}" srcOrd="0" destOrd="0" presId="urn:microsoft.com/office/officeart/2005/8/layout/hList7"/>
    <dgm:cxn modelId="{BCF0D401-4AFC-432F-9082-7E60F192CD96}" type="presParOf" srcId="{D399FCD5-D568-43C2-8747-4AE01F4EB38D}" destId="{53AA47C5-B732-4835-B336-06F2C8B350A3}" srcOrd="0" destOrd="0" presId="urn:microsoft.com/office/officeart/2005/8/layout/hList7"/>
    <dgm:cxn modelId="{A275595A-3DE3-41EA-8EEE-80DBE9D81175}" type="presParOf" srcId="{D399FCD5-D568-43C2-8747-4AE01F4EB38D}" destId="{82900115-21D3-46E1-A645-F4EE66FCF32E}" srcOrd="1" destOrd="0" presId="urn:microsoft.com/office/officeart/2005/8/layout/hList7"/>
    <dgm:cxn modelId="{27EBD033-7F93-4DEA-A5F2-35BFE8B70C96}" type="presParOf" srcId="{D399FCD5-D568-43C2-8747-4AE01F4EB38D}" destId="{684335A3-30BE-494E-8D3F-C95DA6BA95BC}" srcOrd="2" destOrd="0" presId="urn:microsoft.com/office/officeart/2005/8/layout/hList7"/>
    <dgm:cxn modelId="{56A777B0-C884-4550-9833-10284E39BD1E}" type="presParOf" srcId="{D399FCD5-D568-43C2-8747-4AE01F4EB38D}" destId="{B6BBC5BB-BDDF-4201-9387-7D1A0993590D}" srcOrd="3" destOrd="0" presId="urn:microsoft.com/office/officeart/2005/8/layout/hList7"/>
    <dgm:cxn modelId="{58ECAB7C-A404-476C-96E0-BFE907D43133}" type="presParOf" srcId="{FB8C4FE8-8246-4C91-939C-FE65B46AA799}" destId="{18E1BDFB-555A-468D-974B-A2D539F24B9A}" srcOrd="1" destOrd="0" presId="urn:microsoft.com/office/officeart/2005/8/layout/hList7"/>
    <dgm:cxn modelId="{BFF666D8-0310-4F1D-9B86-2D43C5397F9C}" type="presParOf" srcId="{FB8C4FE8-8246-4C91-939C-FE65B46AA799}" destId="{85836902-FBA3-4B7F-8AFA-9DC951EC5DB8}" srcOrd="2" destOrd="0" presId="urn:microsoft.com/office/officeart/2005/8/layout/hList7"/>
    <dgm:cxn modelId="{C4F82134-D60F-461C-B28D-118AFF4F9BB7}" type="presParOf" srcId="{85836902-FBA3-4B7F-8AFA-9DC951EC5DB8}" destId="{49AE46ED-433E-4128-BDFF-457488D55F7E}" srcOrd="0" destOrd="0" presId="urn:microsoft.com/office/officeart/2005/8/layout/hList7"/>
    <dgm:cxn modelId="{F754D033-819A-45E5-AD42-586A29BE0BE5}" type="presParOf" srcId="{85836902-FBA3-4B7F-8AFA-9DC951EC5DB8}" destId="{68E4FC0D-1CA2-4F1C-AACF-06B4E9C6D9F1}" srcOrd="1" destOrd="0" presId="urn:microsoft.com/office/officeart/2005/8/layout/hList7"/>
    <dgm:cxn modelId="{1ECEB7F4-0386-4010-879C-A6DD30A82A5A}" type="presParOf" srcId="{85836902-FBA3-4B7F-8AFA-9DC951EC5DB8}" destId="{7ED35A65-F77D-4EBB-82F5-B378CE4CAA07}" srcOrd="2" destOrd="0" presId="urn:microsoft.com/office/officeart/2005/8/layout/hList7"/>
    <dgm:cxn modelId="{0809802F-DC47-42ED-A058-B8889F8DAFD1}" type="presParOf" srcId="{85836902-FBA3-4B7F-8AFA-9DC951EC5DB8}" destId="{FFF14911-4CF9-46C1-9C4F-84612771A7F2}" srcOrd="3" destOrd="0" presId="urn:microsoft.com/office/officeart/2005/8/layout/hList7"/>
    <dgm:cxn modelId="{058DAB5C-78E7-43C5-8541-956EC4917B81}" type="presParOf" srcId="{FB8C4FE8-8246-4C91-939C-FE65B46AA799}" destId="{B77C599C-C1BB-4E66-9917-04D5646BD702}" srcOrd="3" destOrd="0" presId="urn:microsoft.com/office/officeart/2005/8/layout/hList7"/>
    <dgm:cxn modelId="{2018E8E8-2593-4333-9D43-DFE7179FD350}" type="presParOf" srcId="{FB8C4FE8-8246-4C91-939C-FE65B46AA799}" destId="{52CA4810-7A86-4E73-9565-5E212CE25999}" srcOrd="4" destOrd="0" presId="urn:microsoft.com/office/officeart/2005/8/layout/hList7"/>
    <dgm:cxn modelId="{C0A99878-7057-4218-B451-A9FD21C0E2F5}" type="presParOf" srcId="{52CA4810-7A86-4E73-9565-5E212CE25999}" destId="{F58ACFF2-3408-4775-B366-25420AC3523D}" srcOrd="0" destOrd="0" presId="urn:microsoft.com/office/officeart/2005/8/layout/hList7"/>
    <dgm:cxn modelId="{4F7C4169-F3A9-4724-A72A-7B5EFFE1986A}" type="presParOf" srcId="{52CA4810-7A86-4E73-9565-5E212CE25999}" destId="{82E597AB-5598-4EED-ABA8-198E06308C63}" srcOrd="1" destOrd="0" presId="urn:microsoft.com/office/officeart/2005/8/layout/hList7"/>
    <dgm:cxn modelId="{870309DB-71DD-43A4-BEAE-B418B686AFF8}" type="presParOf" srcId="{52CA4810-7A86-4E73-9565-5E212CE25999}" destId="{1A594A51-DB30-4293-861D-99EF4E730B20}" srcOrd="2" destOrd="0" presId="urn:microsoft.com/office/officeart/2005/8/layout/hList7"/>
    <dgm:cxn modelId="{CD1EABE1-E6ED-4B62-89D0-4594A83D8E12}" type="presParOf" srcId="{52CA4810-7A86-4E73-9565-5E212CE25999}" destId="{9FDE9F17-AFCD-42F7-9931-7E8E61141532}" srcOrd="3" destOrd="0" presId="urn:microsoft.com/office/officeart/2005/8/layout/hList7"/>
    <dgm:cxn modelId="{61C9D9A4-DF16-48F5-BE50-2394B31D7991}" type="presParOf" srcId="{FB8C4FE8-8246-4C91-939C-FE65B46AA799}" destId="{AA285831-33CF-42A1-BCF1-FA1BE852C420}" srcOrd="5" destOrd="0" presId="urn:microsoft.com/office/officeart/2005/8/layout/hList7"/>
    <dgm:cxn modelId="{9A9FA351-FF45-47E0-B397-F4B7C5B13552}" type="presParOf" srcId="{FB8C4FE8-8246-4C91-939C-FE65B46AA799}" destId="{9E191DC3-6B5D-4114-B76A-ECCF7D158542}" srcOrd="6" destOrd="0" presId="urn:microsoft.com/office/officeart/2005/8/layout/hList7"/>
    <dgm:cxn modelId="{737E1CAB-7B18-4939-B1D6-473864C9DB26}" type="presParOf" srcId="{9E191DC3-6B5D-4114-B76A-ECCF7D158542}" destId="{1F688988-E456-4634-B2C9-C64442CC9BA0}" srcOrd="0" destOrd="0" presId="urn:microsoft.com/office/officeart/2005/8/layout/hList7"/>
    <dgm:cxn modelId="{D7828023-59A9-4AEE-A8E2-0284D0433E11}" type="presParOf" srcId="{9E191DC3-6B5D-4114-B76A-ECCF7D158542}" destId="{A5F17301-DC47-4EC7-9B6A-5EBCE6AFDD50}" srcOrd="1" destOrd="0" presId="urn:microsoft.com/office/officeart/2005/8/layout/hList7"/>
    <dgm:cxn modelId="{C8BC8321-813D-4ABA-BDE8-F6227804B5F5}" type="presParOf" srcId="{9E191DC3-6B5D-4114-B76A-ECCF7D158542}" destId="{9A41A15F-8BA9-4E0F-A2C3-A37EA053360D}" srcOrd="2" destOrd="0" presId="urn:microsoft.com/office/officeart/2005/8/layout/hList7"/>
    <dgm:cxn modelId="{45DFD57E-FD22-4527-AD08-81249A6E25CB}" type="presParOf" srcId="{9E191DC3-6B5D-4114-B76A-ECCF7D158542}" destId="{712CC814-77B0-486F-9C79-A94095DB26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CF4190-0D1A-493C-A19A-CC758FE5FBD3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D596524-7773-4DC1-8EF5-B2F30F104C6B}">
      <dgm:prSet phldrT="[Text]"/>
      <dgm:spPr/>
      <dgm:t>
        <a:bodyPr/>
        <a:lstStyle/>
        <a:p>
          <a:pPr algn="ctr" rtl="1"/>
          <a:r>
            <a:rPr lang="fa-IR" dirty="0">
              <a:cs typeface="B Titr" panose="00000700000000000000" pitchFamily="2" charset="-78"/>
            </a:rPr>
            <a:t>ساختار بسياري از تركيب ها</a:t>
          </a:r>
          <a:endParaRPr lang="en-US" dirty="0">
            <a:cs typeface="B Titr" panose="00000700000000000000" pitchFamily="2" charset="-78"/>
          </a:endParaRPr>
        </a:p>
      </dgm:t>
    </dgm:pt>
    <dgm:pt modelId="{8AC3B2AF-C273-474C-9004-6DFEF39933F3}" type="parTrans" cxnId="{FEE979F0-7EB7-44DC-B8A7-0E3F403BA527}">
      <dgm:prSet/>
      <dgm:spPr/>
      <dgm:t>
        <a:bodyPr/>
        <a:lstStyle/>
        <a:p>
          <a:endParaRPr lang="en-US"/>
        </a:p>
      </dgm:t>
    </dgm:pt>
    <dgm:pt modelId="{F821237D-4C88-42B9-B8A0-3ADAF31CD872}" type="sibTrans" cxnId="{FEE979F0-7EB7-44DC-B8A7-0E3F403BA527}">
      <dgm:prSet/>
      <dgm:spPr/>
      <dgm:t>
        <a:bodyPr/>
        <a:lstStyle/>
        <a:p>
          <a:endParaRPr lang="en-US"/>
        </a:p>
      </dgm:t>
    </dgm:pt>
    <dgm:pt modelId="{91003C44-03DD-4258-BD86-0A7B43FCD9B6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تنفس</a:t>
          </a:r>
          <a:endParaRPr lang="en-US" dirty="0">
            <a:cs typeface="B Titr" panose="00000700000000000000" pitchFamily="2" charset="-78"/>
          </a:endParaRPr>
        </a:p>
      </dgm:t>
    </dgm:pt>
    <dgm:pt modelId="{7BE14734-DA38-4064-B0F9-8401C4457EA9}" type="parTrans" cxnId="{E65F2DAF-CFB5-40C8-B293-576BE2969794}">
      <dgm:prSet/>
      <dgm:spPr/>
      <dgm:t>
        <a:bodyPr/>
        <a:lstStyle/>
        <a:p>
          <a:endParaRPr lang="en-US"/>
        </a:p>
      </dgm:t>
    </dgm:pt>
    <dgm:pt modelId="{AA4E51DF-B5E2-4D5B-B6EC-0EE1A36BC7BC}" type="sibTrans" cxnId="{E65F2DAF-CFB5-40C8-B293-576BE2969794}">
      <dgm:prSet/>
      <dgm:spPr/>
      <dgm:t>
        <a:bodyPr/>
        <a:lstStyle/>
        <a:p>
          <a:endParaRPr lang="en-US"/>
        </a:p>
      </dgm:t>
    </dgm:pt>
    <dgm:pt modelId="{C8851F14-F1AD-40EF-A4CD-78EE27A8736E}">
      <dgm:prSet phldrT="[Text]"/>
      <dgm:spPr/>
      <dgm:t>
        <a:bodyPr/>
        <a:lstStyle/>
        <a:p>
          <a:pPr algn="ctr" rtl="1"/>
          <a:r>
            <a:rPr lang="fa-IR" dirty="0">
              <a:cs typeface="B Titr" panose="00000700000000000000" pitchFamily="2" charset="-78"/>
            </a:rPr>
            <a:t>صنعت</a:t>
          </a:r>
          <a:endParaRPr lang="en-US" dirty="0">
            <a:cs typeface="B Titr" panose="00000700000000000000" pitchFamily="2" charset="-78"/>
          </a:endParaRPr>
        </a:p>
      </dgm:t>
    </dgm:pt>
    <dgm:pt modelId="{4FCA0BFE-0158-4408-97B6-2BCF51514340}" type="parTrans" cxnId="{50B71A15-0FB0-498A-BB40-A89A70C175AF}">
      <dgm:prSet/>
      <dgm:spPr/>
      <dgm:t>
        <a:bodyPr/>
        <a:lstStyle/>
        <a:p>
          <a:endParaRPr lang="en-US"/>
        </a:p>
      </dgm:t>
    </dgm:pt>
    <dgm:pt modelId="{247C2FBD-DBAC-44EC-89EA-AEF6F0CF90DD}" type="sibTrans" cxnId="{50B71A15-0FB0-498A-BB40-A89A70C175AF}">
      <dgm:prSet/>
      <dgm:spPr/>
      <dgm:t>
        <a:bodyPr/>
        <a:lstStyle/>
        <a:p>
          <a:endParaRPr lang="en-US"/>
        </a:p>
      </dgm:t>
    </dgm:pt>
    <dgm:pt modelId="{74D070B4-55FA-43A7-AF11-C2F5F6215425}" type="pres">
      <dgm:prSet presAssocID="{8CCF4190-0D1A-493C-A19A-CC758FE5FBD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A1F030-B69B-4A06-BDBD-A008FF847BE5}" type="pres">
      <dgm:prSet presAssocID="{CD596524-7773-4DC1-8EF5-B2F30F104C6B}" presName="composite" presStyleCnt="0"/>
      <dgm:spPr/>
    </dgm:pt>
    <dgm:pt modelId="{CCAA212C-D6CB-4840-A796-DF953723E5D9}" type="pres">
      <dgm:prSet presAssocID="{CD596524-7773-4DC1-8EF5-B2F30F104C6B}" presName="LShape" presStyleLbl="alignNode1" presStyleIdx="0" presStyleCnt="5"/>
      <dgm:spPr/>
    </dgm:pt>
    <dgm:pt modelId="{5A474009-46EC-4A31-A842-A67071FAEFE7}" type="pres">
      <dgm:prSet presAssocID="{CD596524-7773-4DC1-8EF5-B2F30F104C6B}" presName="ParentText" presStyleLbl="revTx" presStyleIdx="0" presStyleCnt="3" custScaleX="101555" custLinFactNeighborX="1696" custLinFactNeighborY="1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DE0CE-3676-436C-9909-F13878575E21}" type="pres">
      <dgm:prSet presAssocID="{CD596524-7773-4DC1-8EF5-B2F30F104C6B}" presName="Triangle" presStyleLbl="alignNode1" presStyleIdx="1" presStyleCnt="5"/>
      <dgm:spPr/>
    </dgm:pt>
    <dgm:pt modelId="{D160A51A-334C-4B9E-B837-958E4BA4D247}" type="pres">
      <dgm:prSet presAssocID="{F821237D-4C88-42B9-B8A0-3ADAF31CD872}" presName="sibTrans" presStyleCnt="0"/>
      <dgm:spPr/>
    </dgm:pt>
    <dgm:pt modelId="{83D53D21-63C1-4EB3-A708-61F7752B494F}" type="pres">
      <dgm:prSet presAssocID="{F821237D-4C88-42B9-B8A0-3ADAF31CD872}" presName="space" presStyleCnt="0"/>
      <dgm:spPr/>
    </dgm:pt>
    <dgm:pt modelId="{FFF74EEC-1B42-453D-B98A-A57C7CA574B0}" type="pres">
      <dgm:prSet presAssocID="{91003C44-03DD-4258-BD86-0A7B43FCD9B6}" presName="composite" presStyleCnt="0"/>
      <dgm:spPr/>
    </dgm:pt>
    <dgm:pt modelId="{320DF8AA-9E1E-4484-9D57-FB3114826551}" type="pres">
      <dgm:prSet presAssocID="{91003C44-03DD-4258-BD86-0A7B43FCD9B6}" presName="LShape" presStyleLbl="alignNode1" presStyleIdx="2" presStyleCnt="5"/>
      <dgm:spPr/>
    </dgm:pt>
    <dgm:pt modelId="{B73E91F4-8477-488D-BAF0-572DD30859B2}" type="pres">
      <dgm:prSet presAssocID="{91003C44-03DD-4258-BD86-0A7B43FCD9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9C69E-AB30-4985-A80C-F3CC2196C92B}" type="pres">
      <dgm:prSet presAssocID="{91003C44-03DD-4258-BD86-0A7B43FCD9B6}" presName="Triangle" presStyleLbl="alignNode1" presStyleIdx="3" presStyleCnt="5"/>
      <dgm:spPr/>
    </dgm:pt>
    <dgm:pt modelId="{CD8C7AF2-ADA3-4BB7-8998-3AE90D79C7AF}" type="pres">
      <dgm:prSet presAssocID="{AA4E51DF-B5E2-4D5B-B6EC-0EE1A36BC7BC}" presName="sibTrans" presStyleCnt="0"/>
      <dgm:spPr/>
    </dgm:pt>
    <dgm:pt modelId="{0A2D8C63-AC11-4BD8-A3FF-72FFC799C830}" type="pres">
      <dgm:prSet presAssocID="{AA4E51DF-B5E2-4D5B-B6EC-0EE1A36BC7BC}" presName="space" presStyleCnt="0"/>
      <dgm:spPr/>
    </dgm:pt>
    <dgm:pt modelId="{2957817D-CA1C-460A-A9AD-1C05954ABABE}" type="pres">
      <dgm:prSet presAssocID="{C8851F14-F1AD-40EF-A4CD-78EE27A8736E}" presName="composite" presStyleCnt="0"/>
      <dgm:spPr/>
    </dgm:pt>
    <dgm:pt modelId="{2BE708CE-5D74-4207-ABBF-BD15BB7D53EE}" type="pres">
      <dgm:prSet presAssocID="{C8851F14-F1AD-40EF-A4CD-78EE27A8736E}" presName="LShape" presStyleLbl="alignNode1" presStyleIdx="4" presStyleCnt="5"/>
      <dgm:spPr/>
    </dgm:pt>
    <dgm:pt modelId="{D823FB8F-9B51-4D17-8CD1-F3D9EBF6DAF1}" type="pres">
      <dgm:prSet presAssocID="{C8851F14-F1AD-40EF-A4CD-78EE27A8736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5F2DAF-CFB5-40C8-B293-576BE2969794}" srcId="{8CCF4190-0D1A-493C-A19A-CC758FE5FBD3}" destId="{91003C44-03DD-4258-BD86-0A7B43FCD9B6}" srcOrd="1" destOrd="0" parTransId="{7BE14734-DA38-4064-B0F9-8401C4457EA9}" sibTransId="{AA4E51DF-B5E2-4D5B-B6EC-0EE1A36BC7BC}"/>
    <dgm:cxn modelId="{90B87A6B-07A7-45BA-89C7-B6B81200FF84}" type="presOf" srcId="{91003C44-03DD-4258-BD86-0A7B43FCD9B6}" destId="{B73E91F4-8477-488D-BAF0-572DD30859B2}" srcOrd="0" destOrd="0" presId="urn:microsoft.com/office/officeart/2009/3/layout/StepUpProcess"/>
    <dgm:cxn modelId="{815EA55F-BA83-4399-B238-ED4A2A54BD48}" type="presOf" srcId="{C8851F14-F1AD-40EF-A4CD-78EE27A8736E}" destId="{D823FB8F-9B51-4D17-8CD1-F3D9EBF6DAF1}" srcOrd="0" destOrd="0" presId="urn:microsoft.com/office/officeart/2009/3/layout/StepUpProcess"/>
    <dgm:cxn modelId="{498F42CA-FDE4-4EE2-BE1C-A24B5B77CA9C}" type="presOf" srcId="{8CCF4190-0D1A-493C-A19A-CC758FE5FBD3}" destId="{74D070B4-55FA-43A7-AF11-C2F5F6215425}" srcOrd="0" destOrd="0" presId="urn:microsoft.com/office/officeart/2009/3/layout/StepUpProcess"/>
    <dgm:cxn modelId="{FEE979F0-7EB7-44DC-B8A7-0E3F403BA527}" srcId="{8CCF4190-0D1A-493C-A19A-CC758FE5FBD3}" destId="{CD596524-7773-4DC1-8EF5-B2F30F104C6B}" srcOrd="0" destOrd="0" parTransId="{8AC3B2AF-C273-474C-9004-6DFEF39933F3}" sibTransId="{F821237D-4C88-42B9-B8A0-3ADAF31CD872}"/>
    <dgm:cxn modelId="{0C37F858-F447-44A8-912B-330EABF4E8AA}" type="presOf" srcId="{CD596524-7773-4DC1-8EF5-B2F30F104C6B}" destId="{5A474009-46EC-4A31-A842-A67071FAEFE7}" srcOrd="0" destOrd="0" presId="urn:microsoft.com/office/officeart/2009/3/layout/StepUpProcess"/>
    <dgm:cxn modelId="{50B71A15-0FB0-498A-BB40-A89A70C175AF}" srcId="{8CCF4190-0D1A-493C-A19A-CC758FE5FBD3}" destId="{C8851F14-F1AD-40EF-A4CD-78EE27A8736E}" srcOrd="2" destOrd="0" parTransId="{4FCA0BFE-0158-4408-97B6-2BCF51514340}" sibTransId="{247C2FBD-DBAC-44EC-89EA-AEF6F0CF90DD}"/>
    <dgm:cxn modelId="{8480CBFA-1386-4A16-997B-7176C2C4001D}" type="presParOf" srcId="{74D070B4-55FA-43A7-AF11-C2F5F6215425}" destId="{95A1F030-B69B-4A06-BDBD-A008FF847BE5}" srcOrd="0" destOrd="0" presId="urn:microsoft.com/office/officeart/2009/3/layout/StepUpProcess"/>
    <dgm:cxn modelId="{7A53FB45-7C3F-418D-8519-36DE600A0006}" type="presParOf" srcId="{95A1F030-B69B-4A06-BDBD-A008FF847BE5}" destId="{CCAA212C-D6CB-4840-A796-DF953723E5D9}" srcOrd="0" destOrd="0" presId="urn:microsoft.com/office/officeart/2009/3/layout/StepUpProcess"/>
    <dgm:cxn modelId="{6AE71B87-BB3C-47AA-8078-43D79637854A}" type="presParOf" srcId="{95A1F030-B69B-4A06-BDBD-A008FF847BE5}" destId="{5A474009-46EC-4A31-A842-A67071FAEFE7}" srcOrd="1" destOrd="0" presId="urn:microsoft.com/office/officeart/2009/3/layout/StepUpProcess"/>
    <dgm:cxn modelId="{EC25A219-1062-40B4-9523-9586F5524083}" type="presParOf" srcId="{95A1F030-B69B-4A06-BDBD-A008FF847BE5}" destId="{078DE0CE-3676-436C-9909-F13878575E21}" srcOrd="2" destOrd="0" presId="urn:microsoft.com/office/officeart/2009/3/layout/StepUpProcess"/>
    <dgm:cxn modelId="{54C52BCE-8508-4266-8C5F-6563D9BEAAD2}" type="presParOf" srcId="{74D070B4-55FA-43A7-AF11-C2F5F6215425}" destId="{D160A51A-334C-4B9E-B837-958E4BA4D247}" srcOrd="1" destOrd="0" presId="urn:microsoft.com/office/officeart/2009/3/layout/StepUpProcess"/>
    <dgm:cxn modelId="{BAFBBBA5-1CA5-4265-ADE5-0556BACF304C}" type="presParOf" srcId="{D160A51A-334C-4B9E-B837-958E4BA4D247}" destId="{83D53D21-63C1-4EB3-A708-61F7752B494F}" srcOrd="0" destOrd="0" presId="urn:microsoft.com/office/officeart/2009/3/layout/StepUpProcess"/>
    <dgm:cxn modelId="{AAB215FE-F424-425D-B783-D3FDE1C4C542}" type="presParOf" srcId="{74D070B4-55FA-43A7-AF11-C2F5F6215425}" destId="{FFF74EEC-1B42-453D-B98A-A57C7CA574B0}" srcOrd="2" destOrd="0" presId="urn:microsoft.com/office/officeart/2009/3/layout/StepUpProcess"/>
    <dgm:cxn modelId="{46E447F9-D8F9-446D-A132-2BED0C5B2A22}" type="presParOf" srcId="{FFF74EEC-1B42-453D-B98A-A57C7CA574B0}" destId="{320DF8AA-9E1E-4484-9D57-FB3114826551}" srcOrd="0" destOrd="0" presId="urn:microsoft.com/office/officeart/2009/3/layout/StepUpProcess"/>
    <dgm:cxn modelId="{61E42ED0-8EDA-4665-9AE0-750DD77F3121}" type="presParOf" srcId="{FFF74EEC-1B42-453D-B98A-A57C7CA574B0}" destId="{B73E91F4-8477-488D-BAF0-572DD30859B2}" srcOrd="1" destOrd="0" presId="urn:microsoft.com/office/officeart/2009/3/layout/StepUpProcess"/>
    <dgm:cxn modelId="{967F4EF0-896D-4374-B3AD-72D16B828CAB}" type="presParOf" srcId="{FFF74EEC-1B42-453D-B98A-A57C7CA574B0}" destId="{9BA9C69E-AB30-4985-A80C-F3CC2196C92B}" srcOrd="2" destOrd="0" presId="urn:microsoft.com/office/officeart/2009/3/layout/StepUpProcess"/>
    <dgm:cxn modelId="{67FB0CCE-8DB2-4F91-BBE1-D742369896D3}" type="presParOf" srcId="{74D070B4-55FA-43A7-AF11-C2F5F6215425}" destId="{CD8C7AF2-ADA3-4BB7-8998-3AE90D79C7AF}" srcOrd="3" destOrd="0" presId="urn:microsoft.com/office/officeart/2009/3/layout/StepUpProcess"/>
    <dgm:cxn modelId="{F54DDB91-CB70-4A3F-9912-807CC35301BF}" type="presParOf" srcId="{CD8C7AF2-ADA3-4BB7-8998-3AE90D79C7AF}" destId="{0A2D8C63-AC11-4BD8-A3FF-72FFC799C830}" srcOrd="0" destOrd="0" presId="urn:microsoft.com/office/officeart/2009/3/layout/StepUpProcess"/>
    <dgm:cxn modelId="{C70E78AE-B074-4A3A-89E8-0929DE328557}" type="presParOf" srcId="{74D070B4-55FA-43A7-AF11-C2F5F6215425}" destId="{2957817D-CA1C-460A-A9AD-1C05954ABABE}" srcOrd="4" destOrd="0" presId="urn:microsoft.com/office/officeart/2009/3/layout/StepUpProcess"/>
    <dgm:cxn modelId="{A1C0C339-7042-4327-A0D8-FBAF76D311D8}" type="presParOf" srcId="{2957817D-CA1C-460A-A9AD-1C05954ABABE}" destId="{2BE708CE-5D74-4207-ABBF-BD15BB7D53EE}" srcOrd="0" destOrd="0" presId="urn:microsoft.com/office/officeart/2009/3/layout/StepUpProcess"/>
    <dgm:cxn modelId="{B8F0F04C-3DC1-44D9-BAE8-2BB8299F021A}" type="presParOf" srcId="{2957817D-CA1C-460A-A9AD-1C05954ABABE}" destId="{D823FB8F-9B51-4D17-8CD1-F3D9EBF6DAF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73ACEB-DFD2-4ADF-82E6-081826558B32}" type="doc">
      <dgm:prSet loTypeId="urn:microsoft.com/office/officeart/2011/layout/HexagonRadial" loCatId="officeonlin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2AC8C13-B323-475A-9A62-20D48977132B}">
      <dgm:prSet phldrT="[Text]" custT="1"/>
      <dgm:spPr/>
      <dgm:t>
        <a:bodyPr/>
        <a:lstStyle/>
        <a:p>
          <a:pPr rtl="1"/>
          <a:r>
            <a:rPr lang="fa-IR" sz="2400" dirty="0">
              <a:cs typeface="B Titr" panose="00000700000000000000" pitchFamily="2" charset="-78"/>
            </a:rPr>
            <a:t>كاربردهاي سولفوريك اسيد</a:t>
          </a:r>
          <a:endParaRPr lang="en-US" sz="2400" dirty="0">
            <a:cs typeface="B Titr" panose="00000700000000000000" pitchFamily="2" charset="-78"/>
          </a:endParaRPr>
        </a:p>
      </dgm:t>
    </dgm:pt>
    <dgm:pt modelId="{2CA6B739-BA7F-490C-8561-1057CFA1BF00}" type="parTrans" cxnId="{E8126947-58D9-4225-9B57-B687DE69D5D0}">
      <dgm:prSet/>
      <dgm:spPr/>
      <dgm:t>
        <a:bodyPr/>
        <a:lstStyle/>
        <a:p>
          <a:endParaRPr lang="en-US"/>
        </a:p>
      </dgm:t>
    </dgm:pt>
    <dgm:pt modelId="{1030143A-854E-4C49-B6EE-327E40DFEFEB}" type="sibTrans" cxnId="{E8126947-58D9-4225-9B57-B687DE69D5D0}">
      <dgm:prSet/>
      <dgm:spPr/>
      <dgm:t>
        <a:bodyPr/>
        <a:lstStyle/>
        <a:p>
          <a:endParaRPr lang="en-US"/>
        </a:p>
      </dgm:t>
    </dgm:pt>
    <dgm:pt modelId="{33C58B0B-515E-4C9E-A467-DC962E02F316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تهیه کودهای شیمیایی </a:t>
          </a:r>
          <a:endParaRPr lang="en-US" dirty="0">
            <a:cs typeface="B Titr" panose="00000700000000000000" pitchFamily="2" charset="-78"/>
          </a:endParaRPr>
        </a:p>
      </dgm:t>
    </dgm:pt>
    <dgm:pt modelId="{8CFB80D9-DB15-454B-BAE2-0052562A9DCB}" type="parTrans" cxnId="{0DCCA9DD-2DC2-414E-9B97-883A68E19B70}">
      <dgm:prSet/>
      <dgm:spPr/>
      <dgm:t>
        <a:bodyPr/>
        <a:lstStyle/>
        <a:p>
          <a:endParaRPr lang="en-US"/>
        </a:p>
      </dgm:t>
    </dgm:pt>
    <dgm:pt modelId="{6AD85196-5653-4491-92A9-F75EC8530AD2}" type="sibTrans" cxnId="{0DCCA9DD-2DC2-414E-9B97-883A68E19B70}">
      <dgm:prSet/>
      <dgm:spPr/>
      <dgm:t>
        <a:bodyPr/>
        <a:lstStyle/>
        <a:p>
          <a:endParaRPr lang="en-US"/>
        </a:p>
      </dgm:t>
    </dgm:pt>
    <dgm:pt modelId="{2FF12AE7-D152-49F4-BDDD-11BE3C04EF00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خودروسازی</a:t>
          </a:r>
          <a:endParaRPr lang="en-US" dirty="0">
            <a:cs typeface="B Titr" panose="00000700000000000000" pitchFamily="2" charset="-78"/>
          </a:endParaRPr>
        </a:p>
      </dgm:t>
    </dgm:pt>
    <dgm:pt modelId="{EC388FC9-81D4-4A8E-990E-EA1FF4DF1582}" type="parTrans" cxnId="{7210E9D8-0BF9-4FB5-84BD-9764A4E30B8D}">
      <dgm:prSet/>
      <dgm:spPr/>
      <dgm:t>
        <a:bodyPr/>
        <a:lstStyle/>
        <a:p>
          <a:endParaRPr lang="en-US"/>
        </a:p>
      </dgm:t>
    </dgm:pt>
    <dgm:pt modelId="{AA7761FC-316D-4988-A61D-A1A0B95FE809}" type="sibTrans" cxnId="{7210E9D8-0BF9-4FB5-84BD-9764A4E30B8D}">
      <dgm:prSet/>
      <dgm:spPr/>
      <dgm:t>
        <a:bodyPr/>
        <a:lstStyle/>
        <a:p>
          <a:endParaRPr lang="en-US"/>
        </a:p>
      </dgm:t>
    </dgm:pt>
    <dgm:pt modelId="{8CC53E06-FFC9-46CC-973E-0A3BCA6363F3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تولید شوینده­ها </a:t>
          </a:r>
          <a:endParaRPr lang="en-US" dirty="0">
            <a:cs typeface="B Titr" panose="00000700000000000000" pitchFamily="2" charset="-78"/>
          </a:endParaRPr>
        </a:p>
      </dgm:t>
    </dgm:pt>
    <dgm:pt modelId="{0F2699DB-7838-44ED-B24C-A94C22FE5D97}" type="parTrans" cxnId="{8B350EAC-508C-4D61-95C7-D6AC69F23B9C}">
      <dgm:prSet/>
      <dgm:spPr/>
      <dgm:t>
        <a:bodyPr/>
        <a:lstStyle/>
        <a:p>
          <a:endParaRPr lang="en-US"/>
        </a:p>
      </dgm:t>
    </dgm:pt>
    <dgm:pt modelId="{BD2DFD8C-480B-40B5-A212-73F329DA1BA2}" type="sibTrans" cxnId="{8B350EAC-508C-4D61-95C7-D6AC69F23B9C}">
      <dgm:prSet/>
      <dgm:spPr/>
      <dgm:t>
        <a:bodyPr/>
        <a:lstStyle/>
        <a:p>
          <a:endParaRPr lang="en-US"/>
        </a:p>
      </dgm:t>
    </dgm:pt>
    <dgm:pt modelId="{2679070D-B41D-4242-839D-4ED40E402E46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تولید پلاستیک </a:t>
          </a:r>
          <a:endParaRPr lang="en-US" dirty="0">
            <a:cs typeface="B Titr" panose="00000700000000000000" pitchFamily="2" charset="-78"/>
          </a:endParaRPr>
        </a:p>
      </dgm:t>
    </dgm:pt>
    <dgm:pt modelId="{CD83E6FE-2361-46EE-AFB0-9787CC564C5B}" type="parTrans" cxnId="{7BE69031-EF25-4019-84CD-292B1A660965}">
      <dgm:prSet/>
      <dgm:spPr/>
      <dgm:t>
        <a:bodyPr/>
        <a:lstStyle/>
        <a:p>
          <a:endParaRPr lang="en-US"/>
        </a:p>
      </dgm:t>
    </dgm:pt>
    <dgm:pt modelId="{C46EE6AF-D139-477A-BF10-2526CBE72B5F}" type="sibTrans" cxnId="{7BE69031-EF25-4019-84CD-292B1A660965}">
      <dgm:prSet/>
      <dgm:spPr/>
      <dgm:t>
        <a:bodyPr/>
        <a:lstStyle/>
        <a:p>
          <a:endParaRPr lang="en-US"/>
        </a:p>
      </dgm:t>
    </dgm:pt>
    <dgm:pt modelId="{383DF70D-40C9-4EB7-AA56-64B45ED15C30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چرم­سازی</a:t>
          </a:r>
          <a:endParaRPr lang="en-US" dirty="0">
            <a:cs typeface="B Titr" panose="00000700000000000000" pitchFamily="2" charset="-78"/>
          </a:endParaRPr>
        </a:p>
      </dgm:t>
    </dgm:pt>
    <dgm:pt modelId="{EF0E3637-D8D2-49F0-91E2-976FD42C38C1}" type="parTrans" cxnId="{05159DFA-565A-4388-801B-5B3FEE5342E1}">
      <dgm:prSet/>
      <dgm:spPr/>
      <dgm:t>
        <a:bodyPr/>
        <a:lstStyle/>
        <a:p>
          <a:endParaRPr lang="en-US"/>
        </a:p>
      </dgm:t>
    </dgm:pt>
    <dgm:pt modelId="{E1572C59-51E6-4878-865F-05B15437CC7C}" type="sibTrans" cxnId="{05159DFA-565A-4388-801B-5B3FEE5342E1}">
      <dgm:prSet/>
      <dgm:spPr/>
      <dgm:t>
        <a:bodyPr/>
        <a:lstStyle/>
        <a:p>
          <a:endParaRPr lang="en-US"/>
        </a:p>
      </dgm:t>
    </dgm:pt>
    <dgm:pt modelId="{84C14BEF-37A7-4471-8F1E-CDC01F951E41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تهیه رنگ </a:t>
          </a:r>
          <a:endParaRPr lang="en-US" dirty="0">
            <a:cs typeface="B Titr" panose="00000700000000000000" pitchFamily="2" charset="-78"/>
          </a:endParaRPr>
        </a:p>
      </dgm:t>
    </dgm:pt>
    <dgm:pt modelId="{AB12768A-9430-45B6-A1E4-D874A1B46FFB}" type="parTrans" cxnId="{B51361BA-AD98-43E6-BA44-524B1F7FD15B}">
      <dgm:prSet/>
      <dgm:spPr/>
      <dgm:t>
        <a:bodyPr/>
        <a:lstStyle/>
        <a:p>
          <a:endParaRPr lang="en-US"/>
        </a:p>
      </dgm:t>
    </dgm:pt>
    <dgm:pt modelId="{05AF9F29-4601-4988-A013-B818F49591E9}" type="sibTrans" cxnId="{B51361BA-AD98-43E6-BA44-524B1F7FD15B}">
      <dgm:prSet/>
      <dgm:spPr/>
      <dgm:t>
        <a:bodyPr/>
        <a:lstStyle/>
        <a:p>
          <a:endParaRPr lang="en-US"/>
        </a:p>
      </dgm:t>
    </dgm:pt>
    <dgm:pt modelId="{EA63F220-A8A4-468D-AFA7-144EE019E6E7}" type="pres">
      <dgm:prSet presAssocID="{B973ACEB-DFD2-4ADF-82E6-081826558B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7FC5F6-1538-41F4-BB94-697CED81B348}" type="pres">
      <dgm:prSet presAssocID="{B2AC8C13-B323-475A-9A62-20D48977132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223B8DE-CC45-4CDE-A907-2981271A6EFA}" type="pres">
      <dgm:prSet presAssocID="{33C58B0B-515E-4C9E-A467-DC962E02F316}" presName="Accent1" presStyleCnt="0"/>
      <dgm:spPr/>
    </dgm:pt>
    <dgm:pt modelId="{DF0C5DA1-6DDB-4705-AD60-A478CD21365C}" type="pres">
      <dgm:prSet presAssocID="{33C58B0B-515E-4C9E-A467-DC962E02F316}" presName="Accent" presStyleLbl="bgShp" presStyleIdx="0" presStyleCnt="6"/>
      <dgm:spPr/>
    </dgm:pt>
    <dgm:pt modelId="{61727715-DB07-446E-A423-1F547A1882FB}" type="pres">
      <dgm:prSet presAssocID="{33C58B0B-515E-4C9E-A467-DC962E02F31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34AA5-B1BD-40CC-B4B7-B25CB2FD7A21}" type="pres">
      <dgm:prSet presAssocID="{2FF12AE7-D152-49F4-BDDD-11BE3C04EF00}" presName="Accent2" presStyleCnt="0"/>
      <dgm:spPr/>
    </dgm:pt>
    <dgm:pt modelId="{0FA0E1E5-4316-40C6-B974-229460E84BEF}" type="pres">
      <dgm:prSet presAssocID="{2FF12AE7-D152-49F4-BDDD-11BE3C04EF00}" presName="Accent" presStyleLbl="bgShp" presStyleIdx="1" presStyleCnt="6"/>
      <dgm:spPr/>
    </dgm:pt>
    <dgm:pt modelId="{51BB2DA5-1C25-4A6D-AAF2-4B08BD890DA2}" type="pres">
      <dgm:prSet presAssocID="{2FF12AE7-D152-49F4-BDDD-11BE3C04EF0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8D593-8341-4540-BA8E-398973AB3494}" type="pres">
      <dgm:prSet presAssocID="{8CC53E06-FFC9-46CC-973E-0A3BCA6363F3}" presName="Accent3" presStyleCnt="0"/>
      <dgm:spPr/>
    </dgm:pt>
    <dgm:pt modelId="{CFAFF27B-51EE-479E-8677-74CABCC35A92}" type="pres">
      <dgm:prSet presAssocID="{8CC53E06-FFC9-46CC-973E-0A3BCA6363F3}" presName="Accent" presStyleLbl="bgShp" presStyleIdx="2" presStyleCnt="6"/>
      <dgm:spPr/>
    </dgm:pt>
    <dgm:pt modelId="{035573C8-8418-43A3-B70F-3742C1A46EF6}" type="pres">
      <dgm:prSet presAssocID="{8CC53E06-FFC9-46CC-973E-0A3BCA6363F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9405-8485-4682-9A7C-5E1E791AA919}" type="pres">
      <dgm:prSet presAssocID="{2679070D-B41D-4242-839D-4ED40E402E46}" presName="Accent4" presStyleCnt="0"/>
      <dgm:spPr/>
    </dgm:pt>
    <dgm:pt modelId="{EA968F7E-814C-4AEE-9C5A-47E545178FBC}" type="pres">
      <dgm:prSet presAssocID="{2679070D-B41D-4242-839D-4ED40E402E46}" presName="Accent" presStyleLbl="bgShp" presStyleIdx="3" presStyleCnt="6"/>
      <dgm:spPr/>
    </dgm:pt>
    <dgm:pt modelId="{8F4D0522-99DA-4D89-A47E-16F4F0D0C878}" type="pres">
      <dgm:prSet presAssocID="{2679070D-B41D-4242-839D-4ED40E402E4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096B1-C23E-4D36-94FC-A17BA83992F1}" type="pres">
      <dgm:prSet presAssocID="{383DF70D-40C9-4EB7-AA56-64B45ED15C30}" presName="Accent5" presStyleCnt="0"/>
      <dgm:spPr/>
    </dgm:pt>
    <dgm:pt modelId="{BF5C5B34-45D5-491F-BA3C-2FE3CF7D45CB}" type="pres">
      <dgm:prSet presAssocID="{383DF70D-40C9-4EB7-AA56-64B45ED15C30}" presName="Accent" presStyleLbl="bgShp" presStyleIdx="4" presStyleCnt="6"/>
      <dgm:spPr/>
    </dgm:pt>
    <dgm:pt modelId="{C7944B3F-E6FD-4AB0-BAB1-9BC1F3825A3B}" type="pres">
      <dgm:prSet presAssocID="{383DF70D-40C9-4EB7-AA56-64B45ED15C3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5087-E90F-495E-9888-CDD738E3DD9C}" type="pres">
      <dgm:prSet presAssocID="{84C14BEF-37A7-4471-8F1E-CDC01F951E41}" presName="Accent6" presStyleCnt="0"/>
      <dgm:spPr/>
    </dgm:pt>
    <dgm:pt modelId="{78C3D58A-7D4E-445A-8825-6BF5767B3979}" type="pres">
      <dgm:prSet presAssocID="{84C14BEF-37A7-4471-8F1E-CDC01F951E41}" presName="Accent" presStyleLbl="bgShp" presStyleIdx="5" presStyleCnt="6"/>
      <dgm:spPr/>
    </dgm:pt>
    <dgm:pt modelId="{F96D698D-6AFE-40EF-9553-C6F345A4D328}" type="pres">
      <dgm:prSet presAssocID="{84C14BEF-37A7-4471-8F1E-CDC01F951E4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1F923-F04D-4D5B-A677-A0F7BB566BA6}" type="presOf" srcId="{8CC53E06-FFC9-46CC-973E-0A3BCA6363F3}" destId="{035573C8-8418-43A3-B70F-3742C1A46EF6}" srcOrd="0" destOrd="0" presId="urn:microsoft.com/office/officeart/2011/layout/HexagonRadial"/>
    <dgm:cxn modelId="{93B70B57-93AF-4535-BBA7-6156200C497C}" type="presOf" srcId="{383DF70D-40C9-4EB7-AA56-64B45ED15C30}" destId="{C7944B3F-E6FD-4AB0-BAB1-9BC1F3825A3B}" srcOrd="0" destOrd="0" presId="urn:microsoft.com/office/officeart/2011/layout/HexagonRadial"/>
    <dgm:cxn modelId="{39D5DA88-53EA-4214-88A6-0A4CD9BE37D2}" type="presOf" srcId="{2FF12AE7-D152-49F4-BDDD-11BE3C04EF00}" destId="{51BB2DA5-1C25-4A6D-AAF2-4B08BD890DA2}" srcOrd="0" destOrd="0" presId="urn:microsoft.com/office/officeart/2011/layout/HexagonRadial"/>
    <dgm:cxn modelId="{E8126947-58D9-4225-9B57-B687DE69D5D0}" srcId="{B973ACEB-DFD2-4ADF-82E6-081826558B32}" destId="{B2AC8C13-B323-475A-9A62-20D48977132B}" srcOrd="0" destOrd="0" parTransId="{2CA6B739-BA7F-490C-8561-1057CFA1BF00}" sibTransId="{1030143A-854E-4C49-B6EE-327E40DFEFEB}"/>
    <dgm:cxn modelId="{5B5496BD-DF1A-4957-8ECE-F9FF9248A3CB}" type="presOf" srcId="{2679070D-B41D-4242-839D-4ED40E402E46}" destId="{8F4D0522-99DA-4D89-A47E-16F4F0D0C878}" srcOrd="0" destOrd="0" presId="urn:microsoft.com/office/officeart/2011/layout/HexagonRadial"/>
    <dgm:cxn modelId="{C2271FE4-49ED-4BAA-B32F-42A9D06C973C}" type="presOf" srcId="{B973ACEB-DFD2-4ADF-82E6-081826558B32}" destId="{EA63F220-A8A4-468D-AFA7-144EE019E6E7}" srcOrd="0" destOrd="0" presId="urn:microsoft.com/office/officeart/2011/layout/HexagonRadial"/>
    <dgm:cxn modelId="{8B350EAC-508C-4D61-95C7-D6AC69F23B9C}" srcId="{B2AC8C13-B323-475A-9A62-20D48977132B}" destId="{8CC53E06-FFC9-46CC-973E-0A3BCA6363F3}" srcOrd="2" destOrd="0" parTransId="{0F2699DB-7838-44ED-B24C-A94C22FE5D97}" sibTransId="{BD2DFD8C-480B-40B5-A212-73F329DA1BA2}"/>
    <dgm:cxn modelId="{7210E9D8-0BF9-4FB5-84BD-9764A4E30B8D}" srcId="{B2AC8C13-B323-475A-9A62-20D48977132B}" destId="{2FF12AE7-D152-49F4-BDDD-11BE3C04EF00}" srcOrd="1" destOrd="0" parTransId="{EC388FC9-81D4-4A8E-990E-EA1FF4DF1582}" sibTransId="{AA7761FC-316D-4988-A61D-A1A0B95FE809}"/>
    <dgm:cxn modelId="{05159DFA-565A-4388-801B-5B3FEE5342E1}" srcId="{B2AC8C13-B323-475A-9A62-20D48977132B}" destId="{383DF70D-40C9-4EB7-AA56-64B45ED15C30}" srcOrd="4" destOrd="0" parTransId="{EF0E3637-D8D2-49F0-91E2-976FD42C38C1}" sibTransId="{E1572C59-51E6-4878-865F-05B15437CC7C}"/>
    <dgm:cxn modelId="{D17FFA38-7F8C-4387-B90E-7100CE30FA5E}" type="presOf" srcId="{84C14BEF-37A7-4471-8F1E-CDC01F951E41}" destId="{F96D698D-6AFE-40EF-9553-C6F345A4D328}" srcOrd="0" destOrd="0" presId="urn:microsoft.com/office/officeart/2011/layout/HexagonRadial"/>
    <dgm:cxn modelId="{077B3C91-7394-442F-A29B-71631A8E7574}" type="presOf" srcId="{B2AC8C13-B323-475A-9A62-20D48977132B}" destId="{3D7FC5F6-1538-41F4-BB94-697CED81B348}" srcOrd="0" destOrd="0" presId="urn:microsoft.com/office/officeart/2011/layout/HexagonRadial"/>
    <dgm:cxn modelId="{9E68DFFC-137B-44A4-A1C4-35CF45BAC6F5}" type="presOf" srcId="{33C58B0B-515E-4C9E-A467-DC962E02F316}" destId="{61727715-DB07-446E-A423-1F547A1882FB}" srcOrd="0" destOrd="0" presId="urn:microsoft.com/office/officeart/2011/layout/HexagonRadial"/>
    <dgm:cxn modelId="{0DCCA9DD-2DC2-414E-9B97-883A68E19B70}" srcId="{B2AC8C13-B323-475A-9A62-20D48977132B}" destId="{33C58B0B-515E-4C9E-A467-DC962E02F316}" srcOrd="0" destOrd="0" parTransId="{8CFB80D9-DB15-454B-BAE2-0052562A9DCB}" sibTransId="{6AD85196-5653-4491-92A9-F75EC8530AD2}"/>
    <dgm:cxn modelId="{B51361BA-AD98-43E6-BA44-524B1F7FD15B}" srcId="{B2AC8C13-B323-475A-9A62-20D48977132B}" destId="{84C14BEF-37A7-4471-8F1E-CDC01F951E41}" srcOrd="5" destOrd="0" parTransId="{AB12768A-9430-45B6-A1E4-D874A1B46FFB}" sibTransId="{05AF9F29-4601-4988-A013-B818F49591E9}"/>
    <dgm:cxn modelId="{7BE69031-EF25-4019-84CD-292B1A660965}" srcId="{B2AC8C13-B323-475A-9A62-20D48977132B}" destId="{2679070D-B41D-4242-839D-4ED40E402E46}" srcOrd="3" destOrd="0" parTransId="{CD83E6FE-2361-46EE-AFB0-9787CC564C5B}" sibTransId="{C46EE6AF-D139-477A-BF10-2526CBE72B5F}"/>
    <dgm:cxn modelId="{96EF9AF0-A969-418F-98E6-C108CF5C4E05}" type="presParOf" srcId="{EA63F220-A8A4-468D-AFA7-144EE019E6E7}" destId="{3D7FC5F6-1538-41F4-BB94-697CED81B348}" srcOrd="0" destOrd="0" presId="urn:microsoft.com/office/officeart/2011/layout/HexagonRadial"/>
    <dgm:cxn modelId="{FB75042F-A3B8-4BCA-81B0-54D0EAC45F58}" type="presParOf" srcId="{EA63F220-A8A4-468D-AFA7-144EE019E6E7}" destId="{4223B8DE-CC45-4CDE-A907-2981271A6EFA}" srcOrd="1" destOrd="0" presId="urn:microsoft.com/office/officeart/2011/layout/HexagonRadial"/>
    <dgm:cxn modelId="{B3187DFC-57C6-4168-9F22-F4AD89B0ED1E}" type="presParOf" srcId="{4223B8DE-CC45-4CDE-A907-2981271A6EFA}" destId="{DF0C5DA1-6DDB-4705-AD60-A478CD21365C}" srcOrd="0" destOrd="0" presId="urn:microsoft.com/office/officeart/2011/layout/HexagonRadial"/>
    <dgm:cxn modelId="{43A6006F-D5D4-4646-91F1-65C37C4B1316}" type="presParOf" srcId="{EA63F220-A8A4-468D-AFA7-144EE019E6E7}" destId="{61727715-DB07-446E-A423-1F547A1882FB}" srcOrd="2" destOrd="0" presId="urn:microsoft.com/office/officeart/2011/layout/HexagonRadial"/>
    <dgm:cxn modelId="{47A9E5B9-B780-4D18-AADC-7B1762AA28D5}" type="presParOf" srcId="{EA63F220-A8A4-468D-AFA7-144EE019E6E7}" destId="{38834AA5-B1BD-40CC-B4B7-B25CB2FD7A21}" srcOrd="3" destOrd="0" presId="urn:microsoft.com/office/officeart/2011/layout/HexagonRadial"/>
    <dgm:cxn modelId="{D94442AF-39DA-40CD-BD80-8818B01AE704}" type="presParOf" srcId="{38834AA5-B1BD-40CC-B4B7-B25CB2FD7A21}" destId="{0FA0E1E5-4316-40C6-B974-229460E84BEF}" srcOrd="0" destOrd="0" presId="urn:microsoft.com/office/officeart/2011/layout/HexagonRadial"/>
    <dgm:cxn modelId="{CB3C3F82-FF8B-43BD-BAF8-6A8F27A76753}" type="presParOf" srcId="{EA63F220-A8A4-468D-AFA7-144EE019E6E7}" destId="{51BB2DA5-1C25-4A6D-AAF2-4B08BD890DA2}" srcOrd="4" destOrd="0" presId="urn:microsoft.com/office/officeart/2011/layout/HexagonRadial"/>
    <dgm:cxn modelId="{37B489BA-4EE4-4C55-A898-CC09A5FE58BA}" type="presParOf" srcId="{EA63F220-A8A4-468D-AFA7-144EE019E6E7}" destId="{B308D593-8341-4540-BA8E-398973AB3494}" srcOrd="5" destOrd="0" presId="urn:microsoft.com/office/officeart/2011/layout/HexagonRadial"/>
    <dgm:cxn modelId="{F974ACE8-DA56-4B85-A132-EBB68DFA2F52}" type="presParOf" srcId="{B308D593-8341-4540-BA8E-398973AB3494}" destId="{CFAFF27B-51EE-479E-8677-74CABCC35A92}" srcOrd="0" destOrd="0" presId="urn:microsoft.com/office/officeart/2011/layout/HexagonRadial"/>
    <dgm:cxn modelId="{5AB2010C-53DA-441B-93B6-1BF803C79349}" type="presParOf" srcId="{EA63F220-A8A4-468D-AFA7-144EE019E6E7}" destId="{035573C8-8418-43A3-B70F-3742C1A46EF6}" srcOrd="6" destOrd="0" presId="urn:microsoft.com/office/officeart/2011/layout/HexagonRadial"/>
    <dgm:cxn modelId="{E7FF0A15-1F4E-4271-8FE3-306079298130}" type="presParOf" srcId="{EA63F220-A8A4-468D-AFA7-144EE019E6E7}" destId="{F4F09405-8485-4682-9A7C-5E1E791AA919}" srcOrd="7" destOrd="0" presId="urn:microsoft.com/office/officeart/2011/layout/HexagonRadial"/>
    <dgm:cxn modelId="{41357FED-74E2-48BA-9989-15D90BF122D5}" type="presParOf" srcId="{F4F09405-8485-4682-9A7C-5E1E791AA919}" destId="{EA968F7E-814C-4AEE-9C5A-47E545178FBC}" srcOrd="0" destOrd="0" presId="urn:microsoft.com/office/officeart/2011/layout/HexagonRadial"/>
    <dgm:cxn modelId="{7E52A601-2AF0-42A2-A1E6-535154D716C3}" type="presParOf" srcId="{EA63F220-A8A4-468D-AFA7-144EE019E6E7}" destId="{8F4D0522-99DA-4D89-A47E-16F4F0D0C878}" srcOrd="8" destOrd="0" presId="urn:microsoft.com/office/officeart/2011/layout/HexagonRadial"/>
    <dgm:cxn modelId="{91292E0D-ABBE-4F9C-9086-2A1306537DDA}" type="presParOf" srcId="{EA63F220-A8A4-468D-AFA7-144EE019E6E7}" destId="{A63096B1-C23E-4D36-94FC-A17BA83992F1}" srcOrd="9" destOrd="0" presId="urn:microsoft.com/office/officeart/2011/layout/HexagonRadial"/>
    <dgm:cxn modelId="{29FC90AA-12A1-4890-B4CA-D950967B4AAE}" type="presParOf" srcId="{A63096B1-C23E-4D36-94FC-A17BA83992F1}" destId="{BF5C5B34-45D5-491F-BA3C-2FE3CF7D45CB}" srcOrd="0" destOrd="0" presId="urn:microsoft.com/office/officeart/2011/layout/HexagonRadial"/>
    <dgm:cxn modelId="{961C4611-159F-4DBC-A7F5-6B7827CA370C}" type="presParOf" srcId="{EA63F220-A8A4-468D-AFA7-144EE019E6E7}" destId="{C7944B3F-E6FD-4AB0-BAB1-9BC1F3825A3B}" srcOrd="10" destOrd="0" presId="urn:microsoft.com/office/officeart/2011/layout/HexagonRadial"/>
    <dgm:cxn modelId="{D0AE8BE6-3776-4129-B4F0-3735D8966044}" type="presParOf" srcId="{EA63F220-A8A4-468D-AFA7-144EE019E6E7}" destId="{D8AA5087-E90F-495E-9888-CDD738E3DD9C}" srcOrd="11" destOrd="0" presId="urn:microsoft.com/office/officeart/2011/layout/HexagonRadial"/>
    <dgm:cxn modelId="{58032E35-D869-4CCC-8650-A737AF909D6F}" type="presParOf" srcId="{D8AA5087-E90F-495E-9888-CDD738E3DD9C}" destId="{78C3D58A-7D4E-445A-8825-6BF5767B3979}" srcOrd="0" destOrd="0" presId="urn:microsoft.com/office/officeart/2011/layout/HexagonRadial"/>
    <dgm:cxn modelId="{EAD938EF-67BA-41B4-81EA-954CA4EC817E}" type="presParOf" srcId="{EA63F220-A8A4-468D-AFA7-144EE019E6E7}" destId="{F96D698D-6AFE-40EF-9553-C6F345A4D32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DCD13C-72D4-421F-8EBB-EAB2BB695089}" type="doc">
      <dgm:prSet loTypeId="urn:microsoft.com/office/officeart/2005/8/layout/equation1" loCatId="process" qsTypeId="urn:microsoft.com/office/officeart/2005/8/quickstyle/3d2" qsCatId="3D" csTypeId="urn:microsoft.com/office/officeart/2005/8/colors/accent2_2" csCatId="accent2" phldr="1"/>
      <dgm:spPr/>
    </dgm:pt>
    <dgm:pt modelId="{2A0269B5-2CB9-4475-BCE7-7942CD5F5F61}">
      <dgm:prSet phldrT="[Text]" custT="1"/>
      <dgm:spPr/>
      <dgm:t>
        <a:bodyPr/>
        <a:lstStyle/>
        <a:p>
          <a:r>
            <a:rPr lang="fa-I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گاز هيدروژن</a:t>
          </a:r>
          <a:endParaRPr lang="en-US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F40B8C09-8E86-4568-8689-482C09EED0CB}" type="parTrans" cxnId="{BFE78C6B-A259-4DDA-86C5-ABFD39CC1103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569F2A2-E5A5-42F3-A255-D50281659BC9}" type="sibTrans" cxnId="{BFE78C6B-A259-4DDA-86C5-ABFD39CC1103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AC33EBC-950A-434D-BB5F-F00F1F674FEE}">
      <dgm:prSet phldrT="[Text]" custT="1"/>
      <dgm:spPr/>
      <dgm:t>
        <a:bodyPr/>
        <a:lstStyle/>
        <a:p>
          <a:r>
            <a:rPr lang="fa-I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گاز نيتروژن</a:t>
          </a:r>
          <a:endParaRPr lang="en-US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D98D70D6-6935-4BAE-9515-114ECC07EB81}" type="parTrans" cxnId="{C98BC2A0-DF66-4CD3-B999-9C3BB7056628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3D0E6CBE-DCDC-4390-B993-CB0DAC7234D1}" type="sibTrans" cxnId="{C98BC2A0-DF66-4CD3-B999-9C3BB7056628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FC3AFBA-2EB3-41C7-B351-C94A3EFF190E}">
      <dgm:prSet phldrT="[Text]" custT="1"/>
      <dgm:spPr/>
      <dgm:t>
        <a:bodyPr/>
        <a:lstStyle/>
        <a:p>
          <a:r>
            <a:rPr lang="fa-I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گاز آمونياك</a:t>
          </a:r>
          <a:endParaRPr lang="en-US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A54CC648-C76D-41E0-A4FE-45655B58E5F1}" type="parTrans" cxnId="{CF405A41-BF6C-4D70-96B3-4114DB3BCA7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071A904-A32A-45F1-8039-D38FE58D6EA5}" type="sibTrans" cxnId="{CF405A41-BF6C-4D70-96B3-4114DB3BCA7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95D2659-D1A9-4652-85AD-C5EB069A1111}" type="pres">
      <dgm:prSet presAssocID="{C7DCD13C-72D4-421F-8EBB-EAB2BB695089}" presName="linearFlow" presStyleCnt="0">
        <dgm:presLayoutVars>
          <dgm:dir/>
          <dgm:resizeHandles val="exact"/>
        </dgm:presLayoutVars>
      </dgm:prSet>
      <dgm:spPr/>
    </dgm:pt>
    <dgm:pt modelId="{3F430B5D-A416-4DE6-93AF-62699B12FAAB}" type="pres">
      <dgm:prSet presAssocID="{2A0269B5-2CB9-4475-BCE7-7942CD5F5F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9A403-8404-443A-96AC-6DE4A4071A1D}" type="pres">
      <dgm:prSet presAssocID="{D569F2A2-E5A5-42F3-A255-D50281659BC9}" presName="spacerL" presStyleCnt="0"/>
      <dgm:spPr/>
    </dgm:pt>
    <dgm:pt modelId="{DC02A4DA-0CD2-461A-B28C-7FD8A7DEC1C5}" type="pres">
      <dgm:prSet presAssocID="{D569F2A2-E5A5-42F3-A255-D50281659BC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088354A-9251-4679-96D1-FB0B59209311}" type="pres">
      <dgm:prSet presAssocID="{D569F2A2-E5A5-42F3-A255-D50281659BC9}" presName="spacerR" presStyleCnt="0"/>
      <dgm:spPr/>
    </dgm:pt>
    <dgm:pt modelId="{FA370DE2-A050-4EBC-9717-3CD0195CCA02}" type="pres">
      <dgm:prSet presAssocID="{7AC33EBC-950A-434D-BB5F-F00F1F674F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D47B9-F11C-432F-8A79-4E4C90543C7F}" type="pres">
      <dgm:prSet presAssocID="{3D0E6CBE-DCDC-4390-B993-CB0DAC7234D1}" presName="spacerL" presStyleCnt="0"/>
      <dgm:spPr/>
    </dgm:pt>
    <dgm:pt modelId="{6D1A593D-1B9D-43BD-9EA6-004B75BA7191}" type="pres">
      <dgm:prSet presAssocID="{3D0E6CBE-DCDC-4390-B993-CB0DAC7234D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5B907D1-7FBD-495C-9165-94A0A45F55E4}" type="pres">
      <dgm:prSet presAssocID="{3D0E6CBE-DCDC-4390-B993-CB0DAC7234D1}" presName="spacerR" presStyleCnt="0"/>
      <dgm:spPr/>
    </dgm:pt>
    <dgm:pt modelId="{62D128B4-485C-40FD-9D6C-E5970AF3375C}" type="pres">
      <dgm:prSet presAssocID="{EFC3AFBA-2EB3-41C7-B351-C94A3EFF19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97116-AE77-49D7-A615-10B971B6E3D4}" type="presOf" srcId="{2A0269B5-2CB9-4475-BCE7-7942CD5F5F61}" destId="{3F430B5D-A416-4DE6-93AF-62699B12FAAB}" srcOrd="0" destOrd="0" presId="urn:microsoft.com/office/officeart/2005/8/layout/equation1"/>
    <dgm:cxn modelId="{76E7BB39-4533-4F12-A48C-0A46ED856B65}" type="presOf" srcId="{7AC33EBC-950A-434D-BB5F-F00F1F674FEE}" destId="{FA370DE2-A050-4EBC-9717-3CD0195CCA02}" srcOrd="0" destOrd="0" presId="urn:microsoft.com/office/officeart/2005/8/layout/equation1"/>
    <dgm:cxn modelId="{0982CF89-ACFF-4FE7-B55C-B99837B23987}" type="presOf" srcId="{EFC3AFBA-2EB3-41C7-B351-C94A3EFF190E}" destId="{62D128B4-485C-40FD-9D6C-E5970AF3375C}" srcOrd="0" destOrd="0" presId="urn:microsoft.com/office/officeart/2005/8/layout/equation1"/>
    <dgm:cxn modelId="{BFE78C6B-A259-4DDA-86C5-ABFD39CC1103}" srcId="{C7DCD13C-72D4-421F-8EBB-EAB2BB695089}" destId="{2A0269B5-2CB9-4475-BCE7-7942CD5F5F61}" srcOrd="0" destOrd="0" parTransId="{F40B8C09-8E86-4568-8689-482C09EED0CB}" sibTransId="{D569F2A2-E5A5-42F3-A255-D50281659BC9}"/>
    <dgm:cxn modelId="{C98BC2A0-DF66-4CD3-B999-9C3BB7056628}" srcId="{C7DCD13C-72D4-421F-8EBB-EAB2BB695089}" destId="{7AC33EBC-950A-434D-BB5F-F00F1F674FEE}" srcOrd="1" destOrd="0" parTransId="{D98D70D6-6935-4BAE-9515-114ECC07EB81}" sibTransId="{3D0E6CBE-DCDC-4390-B993-CB0DAC7234D1}"/>
    <dgm:cxn modelId="{36C5DEC7-ABCC-4AD6-A619-803E79DE02C4}" type="presOf" srcId="{C7DCD13C-72D4-421F-8EBB-EAB2BB695089}" destId="{695D2659-D1A9-4652-85AD-C5EB069A1111}" srcOrd="0" destOrd="0" presId="urn:microsoft.com/office/officeart/2005/8/layout/equation1"/>
    <dgm:cxn modelId="{CF405A41-BF6C-4D70-96B3-4114DB3BCA72}" srcId="{C7DCD13C-72D4-421F-8EBB-EAB2BB695089}" destId="{EFC3AFBA-2EB3-41C7-B351-C94A3EFF190E}" srcOrd="2" destOrd="0" parTransId="{A54CC648-C76D-41E0-A4FE-45655B58E5F1}" sibTransId="{F071A904-A32A-45F1-8039-D38FE58D6EA5}"/>
    <dgm:cxn modelId="{3093B888-EA35-4A6E-810E-67E2C012C554}" type="presOf" srcId="{3D0E6CBE-DCDC-4390-B993-CB0DAC7234D1}" destId="{6D1A593D-1B9D-43BD-9EA6-004B75BA7191}" srcOrd="0" destOrd="0" presId="urn:microsoft.com/office/officeart/2005/8/layout/equation1"/>
    <dgm:cxn modelId="{78413FE7-F7F8-4E64-90B6-DCB5B48F846A}" type="presOf" srcId="{D569F2A2-E5A5-42F3-A255-D50281659BC9}" destId="{DC02A4DA-0CD2-461A-B28C-7FD8A7DEC1C5}" srcOrd="0" destOrd="0" presId="urn:microsoft.com/office/officeart/2005/8/layout/equation1"/>
    <dgm:cxn modelId="{9B58A2BB-97BD-4731-BFCA-4695AB8FD7EF}" type="presParOf" srcId="{695D2659-D1A9-4652-85AD-C5EB069A1111}" destId="{3F430B5D-A416-4DE6-93AF-62699B12FAAB}" srcOrd="0" destOrd="0" presId="urn:microsoft.com/office/officeart/2005/8/layout/equation1"/>
    <dgm:cxn modelId="{4928C3DA-1878-4BEB-B4B6-22F7924F339F}" type="presParOf" srcId="{695D2659-D1A9-4652-85AD-C5EB069A1111}" destId="{27D9A403-8404-443A-96AC-6DE4A4071A1D}" srcOrd="1" destOrd="0" presId="urn:microsoft.com/office/officeart/2005/8/layout/equation1"/>
    <dgm:cxn modelId="{9D088F8B-B254-43BE-9206-042EDB5AFAB6}" type="presParOf" srcId="{695D2659-D1A9-4652-85AD-C5EB069A1111}" destId="{DC02A4DA-0CD2-461A-B28C-7FD8A7DEC1C5}" srcOrd="2" destOrd="0" presId="urn:microsoft.com/office/officeart/2005/8/layout/equation1"/>
    <dgm:cxn modelId="{8658B895-A37B-4966-B812-DC92E2EAADD0}" type="presParOf" srcId="{695D2659-D1A9-4652-85AD-C5EB069A1111}" destId="{B088354A-9251-4679-96D1-FB0B59209311}" srcOrd="3" destOrd="0" presId="urn:microsoft.com/office/officeart/2005/8/layout/equation1"/>
    <dgm:cxn modelId="{46E6A5B9-14EB-469C-B371-40B1567B0B25}" type="presParOf" srcId="{695D2659-D1A9-4652-85AD-C5EB069A1111}" destId="{FA370DE2-A050-4EBC-9717-3CD0195CCA02}" srcOrd="4" destOrd="0" presId="urn:microsoft.com/office/officeart/2005/8/layout/equation1"/>
    <dgm:cxn modelId="{73D92B16-86B1-4B91-AFA0-9B897FBD29E3}" type="presParOf" srcId="{695D2659-D1A9-4652-85AD-C5EB069A1111}" destId="{6B7D47B9-F11C-432F-8A79-4E4C90543C7F}" srcOrd="5" destOrd="0" presId="urn:microsoft.com/office/officeart/2005/8/layout/equation1"/>
    <dgm:cxn modelId="{6072C738-77F9-4991-ADE4-4B4B5AA1CC53}" type="presParOf" srcId="{695D2659-D1A9-4652-85AD-C5EB069A1111}" destId="{6D1A593D-1B9D-43BD-9EA6-004B75BA7191}" srcOrd="6" destOrd="0" presId="urn:microsoft.com/office/officeart/2005/8/layout/equation1"/>
    <dgm:cxn modelId="{321603A5-1BF4-4F9A-9206-196A7F0910C7}" type="presParOf" srcId="{695D2659-D1A9-4652-85AD-C5EB069A1111}" destId="{B5B907D1-7FBD-495C-9165-94A0A45F55E4}" srcOrd="7" destOrd="0" presId="urn:microsoft.com/office/officeart/2005/8/layout/equation1"/>
    <dgm:cxn modelId="{66D16B20-2958-414C-B1EE-ADD12DEA0A93}" type="presParOf" srcId="{695D2659-D1A9-4652-85AD-C5EB069A1111}" destId="{62D128B4-485C-40FD-9D6C-E5970AF3375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A475D8-3CB1-45EC-BA44-FD0D1C7ECE0B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2D18B3-B8B1-4ABD-A017-76A1075C0FDC}">
      <dgm:prSet phldrT="[Text]" custT="1"/>
      <dgm:spPr/>
      <dgm:t>
        <a:bodyPr/>
        <a:lstStyle/>
        <a:p>
          <a:pPr algn="ctr" rtl="1"/>
          <a:r>
            <a:rPr lang="fa-I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استفاده از گاز نيتروژن</a:t>
          </a:r>
          <a:endParaRPr lang="en-US" sz="28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D2C4989D-DA07-4109-90D3-D32332C7C23E}" type="parTrans" cxnId="{6BDB2CFF-E164-4127-BA3E-16F11186A775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B4666F7-4065-4501-A598-30A6BA5CBC95}" type="sibTrans" cxnId="{6BDB2CFF-E164-4127-BA3E-16F11186A775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B071B7D-6D66-4513-ACD2-25B8B512123E}">
      <dgm:prSet phldrT="[Text]" custT="1"/>
      <dgm:spPr/>
      <dgm:t>
        <a:bodyPr/>
        <a:lstStyle/>
        <a:p>
          <a:r>
            <a:rPr lang="fa-IR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تهيه آمونياك</a:t>
          </a:r>
          <a:endParaRPr lang="en-US" sz="2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F830023F-7252-4CCA-9B41-60E5DDD7E4C0}" type="parTrans" cxnId="{01ADE4F9-3191-4642-A19A-DB98B4EA9AEF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395C4A6-4865-4CC4-BACB-70681591A868}" type="sibTrans" cxnId="{01ADE4F9-3191-4642-A19A-DB98B4EA9AEF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CF00AA50-F894-418B-917D-5FD6AE1D9F7E}">
      <dgm:prSet phldrT="[Text]" custT="1"/>
      <dgm:spPr/>
      <dgm:t>
        <a:bodyPr/>
        <a:lstStyle/>
        <a:p>
          <a:r>
            <a:rPr lang="fa-I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كودهاي شيميايي</a:t>
          </a:r>
          <a:endParaRPr lang="en-US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4A2F506D-E7AD-447F-B25A-894F84FC5276}" type="parTrans" cxnId="{82AFD1B6-DB17-47C6-8D43-6811FC07FD89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2D23C60-E3A3-441E-80BB-31F82078B189}" type="sibTrans" cxnId="{82AFD1B6-DB17-47C6-8D43-6811FC07FD89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1E31400-758D-4596-9E9E-64F20585FCDD}">
      <dgm:prSet phldrT="[Text]" custT="1"/>
      <dgm:spPr/>
      <dgm:t>
        <a:bodyPr/>
        <a:lstStyle/>
        <a:p>
          <a:r>
            <a:rPr lang="fa-I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مواد منفجره</a:t>
          </a:r>
          <a:endParaRPr lang="en-US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B394C84B-FB58-4A88-9187-01CFA66956D4}" type="parTrans" cxnId="{1CC4401F-8261-4998-88FA-79E7A628ED9D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CB2D9BF5-B055-4223-BE7E-1EED486F3CBF}" type="sibTrans" cxnId="{1CC4401F-8261-4998-88FA-79E7A628ED9D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854F7717-3B31-49B9-B435-92B859C93614}">
      <dgm:prSet phldrT="[Text]" custT="1"/>
      <dgm:spPr/>
      <dgm:t>
        <a:bodyPr/>
        <a:lstStyle/>
        <a:p>
          <a:r>
            <a:rPr lang="fa-IR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نگهداري مواد</a:t>
          </a:r>
          <a:endParaRPr lang="en-US" sz="2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F91A152B-2E38-4BEF-9646-6A8361030757}" type="parTrans" cxnId="{5977702D-8372-4BD0-8A3B-1E4C97D10F1F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D78361B-8A9B-4DDE-A6EE-0F484F9BC716}" type="sibTrans" cxnId="{5977702D-8372-4BD0-8A3B-1E4C97D10F1F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A32D4EC4-D3D7-4B6F-86CA-DDA145438FFD}">
      <dgm:prSet phldrT="[Text]" custT="1"/>
      <dgm:spPr/>
      <dgm:t>
        <a:bodyPr/>
        <a:lstStyle/>
        <a:p>
          <a:r>
            <a:rPr lang="fa-I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مواد غذايي</a:t>
          </a:r>
          <a:endParaRPr lang="en-US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7136103D-8472-456F-B250-C78B538B4AFD}" type="parTrans" cxnId="{2AAB0826-88D5-4726-A729-E650A805E0F4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8EF07658-EE22-4A6A-88F8-AA495A626A72}" type="sibTrans" cxnId="{2AAB0826-88D5-4726-A729-E650A805E0F4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34D5B32F-EE96-41D2-9F18-84D889094CE5}">
      <dgm:prSet custT="1"/>
      <dgm:spPr/>
      <dgm:t>
        <a:bodyPr/>
        <a:lstStyle/>
        <a:p>
          <a:r>
            <a:rPr lang="fa-I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سلول هاي بنيادي</a:t>
          </a:r>
          <a:endParaRPr lang="en-US" sz="2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0F7D1E02-5981-460E-9412-01E15D21011C}" type="parTrans" cxnId="{9F30CCF1-0A5C-47B4-81C7-F06BDA2831D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A858EF6-0CE3-416F-B839-378F1477776E}" type="sibTrans" cxnId="{9F30CCF1-0A5C-47B4-81C7-F06BDA2831D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1C12118-00F1-4AF0-9492-B5CBFC541F17}" type="pres">
      <dgm:prSet presAssocID="{F6A475D8-3CB1-45EC-BA44-FD0D1C7ECE0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C73E6-8261-40D6-A5E1-3FF6B45A39E3}" type="pres">
      <dgm:prSet presAssocID="{732D18B3-B8B1-4ABD-A017-76A1075C0FDC}" presName="root1" presStyleCnt="0"/>
      <dgm:spPr/>
    </dgm:pt>
    <dgm:pt modelId="{14CF536B-1C91-4DBC-ADC8-C30AD4C81FC9}" type="pres">
      <dgm:prSet presAssocID="{732D18B3-B8B1-4ABD-A017-76A1075C0FD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E14AA-D3D0-42E2-BA34-8F6ACA73722F}" type="pres">
      <dgm:prSet presAssocID="{732D18B3-B8B1-4ABD-A017-76A1075C0FDC}" presName="level2hierChild" presStyleCnt="0"/>
      <dgm:spPr/>
    </dgm:pt>
    <dgm:pt modelId="{09FB5ABD-8782-43FD-8D2E-627265B36632}" type="pres">
      <dgm:prSet presAssocID="{F830023F-7252-4CCA-9B41-60E5DDD7E4C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A219A74-14F5-4218-800F-FE6B8AD7F110}" type="pres">
      <dgm:prSet presAssocID="{F830023F-7252-4CCA-9B41-60E5DDD7E4C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40A99C7-E87C-44BB-BE0E-D3581F0B6157}" type="pres">
      <dgm:prSet presAssocID="{EB071B7D-6D66-4513-ACD2-25B8B512123E}" presName="root2" presStyleCnt="0"/>
      <dgm:spPr/>
    </dgm:pt>
    <dgm:pt modelId="{75A8C69E-36AB-4074-A7F7-010FB14B897C}" type="pres">
      <dgm:prSet presAssocID="{EB071B7D-6D66-4513-ACD2-25B8B512123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6CB32-6F85-410F-BDF4-5E242B09C463}" type="pres">
      <dgm:prSet presAssocID="{EB071B7D-6D66-4513-ACD2-25B8B512123E}" presName="level3hierChild" presStyleCnt="0"/>
      <dgm:spPr/>
    </dgm:pt>
    <dgm:pt modelId="{00D42E8C-FB25-46C0-8299-7A0BAB90315A}" type="pres">
      <dgm:prSet presAssocID="{4A2F506D-E7AD-447F-B25A-894F84FC527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6C85AB9-AD29-46C1-951B-2617294EEC51}" type="pres">
      <dgm:prSet presAssocID="{4A2F506D-E7AD-447F-B25A-894F84FC527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2C119093-6C28-41DB-BE44-CAB974BE3E9F}" type="pres">
      <dgm:prSet presAssocID="{CF00AA50-F894-418B-917D-5FD6AE1D9F7E}" presName="root2" presStyleCnt="0"/>
      <dgm:spPr/>
    </dgm:pt>
    <dgm:pt modelId="{23202F7F-CD59-4999-9081-466650AEF181}" type="pres">
      <dgm:prSet presAssocID="{CF00AA50-F894-418B-917D-5FD6AE1D9F7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4BBE84-CD68-4E8A-AAAB-0BC8E2A975D7}" type="pres">
      <dgm:prSet presAssocID="{CF00AA50-F894-418B-917D-5FD6AE1D9F7E}" presName="level3hierChild" presStyleCnt="0"/>
      <dgm:spPr/>
    </dgm:pt>
    <dgm:pt modelId="{7F943AF4-914B-4B1B-B527-04FEB982299C}" type="pres">
      <dgm:prSet presAssocID="{B394C84B-FB58-4A88-9187-01CFA66956D4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4CA8755-93B5-4DCF-92DE-3C3C9613152A}" type="pres">
      <dgm:prSet presAssocID="{B394C84B-FB58-4A88-9187-01CFA66956D4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20DEB57-C439-4DA5-BB43-39616B19462A}" type="pres">
      <dgm:prSet presAssocID="{41E31400-758D-4596-9E9E-64F20585FCDD}" presName="root2" presStyleCnt="0"/>
      <dgm:spPr/>
    </dgm:pt>
    <dgm:pt modelId="{2DC7A8A2-EA63-47A1-A74E-9F267B7B0D54}" type="pres">
      <dgm:prSet presAssocID="{41E31400-758D-4596-9E9E-64F20585FCD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4D5989-5EB6-465A-959D-4CE5D088A9A3}" type="pres">
      <dgm:prSet presAssocID="{41E31400-758D-4596-9E9E-64F20585FCDD}" presName="level3hierChild" presStyleCnt="0"/>
      <dgm:spPr/>
    </dgm:pt>
    <dgm:pt modelId="{20E51BBC-7CC4-44BF-AEC2-E2A937F94B8E}" type="pres">
      <dgm:prSet presAssocID="{F91A152B-2E38-4BEF-9646-6A836103075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2EA9140-F089-4AB8-A869-2B2506063CFC}" type="pres">
      <dgm:prSet presAssocID="{F91A152B-2E38-4BEF-9646-6A836103075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02FC6A7-6FBC-455F-A822-792476133D87}" type="pres">
      <dgm:prSet presAssocID="{854F7717-3B31-49B9-B435-92B859C93614}" presName="root2" presStyleCnt="0"/>
      <dgm:spPr/>
    </dgm:pt>
    <dgm:pt modelId="{37DACEDB-9858-48D4-9143-BAFD06A34E54}" type="pres">
      <dgm:prSet presAssocID="{854F7717-3B31-49B9-B435-92B859C9361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EE898-0C93-47E2-8426-6E01AF033BCA}" type="pres">
      <dgm:prSet presAssocID="{854F7717-3B31-49B9-B435-92B859C93614}" presName="level3hierChild" presStyleCnt="0"/>
      <dgm:spPr/>
    </dgm:pt>
    <dgm:pt modelId="{83CE8E73-D8C0-4E25-82AF-622656E48968}" type="pres">
      <dgm:prSet presAssocID="{0F7D1E02-5981-460E-9412-01E15D21011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32326F74-BC67-4AC0-B8C0-A5F355490F58}" type="pres">
      <dgm:prSet presAssocID="{0F7D1E02-5981-460E-9412-01E15D21011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6E012CB-6B1B-4F67-A33E-9A931533C314}" type="pres">
      <dgm:prSet presAssocID="{34D5B32F-EE96-41D2-9F18-84D889094CE5}" presName="root2" presStyleCnt="0"/>
      <dgm:spPr/>
    </dgm:pt>
    <dgm:pt modelId="{FFC1DF01-93A6-44AC-8E96-B0DA1346514F}" type="pres">
      <dgm:prSet presAssocID="{34D5B32F-EE96-41D2-9F18-84D889094CE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811ECD-F411-4BF0-8759-4EA96564177C}" type="pres">
      <dgm:prSet presAssocID="{34D5B32F-EE96-41D2-9F18-84D889094CE5}" presName="level3hierChild" presStyleCnt="0"/>
      <dgm:spPr/>
    </dgm:pt>
    <dgm:pt modelId="{0B0CE895-9159-43B7-BD26-7970060C7A76}" type="pres">
      <dgm:prSet presAssocID="{7136103D-8472-456F-B250-C78B538B4AF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52AE9866-671B-4838-8EF6-88DC67511810}" type="pres">
      <dgm:prSet presAssocID="{7136103D-8472-456F-B250-C78B538B4AF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243F4407-5140-463D-B78F-41D6C60C0AA8}" type="pres">
      <dgm:prSet presAssocID="{A32D4EC4-D3D7-4B6F-86CA-DDA145438FFD}" presName="root2" presStyleCnt="0"/>
      <dgm:spPr/>
    </dgm:pt>
    <dgm:pt modelId="{0319494C-462B-4DE3-BBB1-4BC44F6EFEE6}" type="pres">
      <dgm:prSet presAssocID="{A32D4EC4-D3D7-4B6F-86CA-DDA145438FF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E3F10-E64A-4C9D-BF89-5F35DAE9F0F5}" type="pres">
      <dgm:prSet presAssocID="{A32D4EC4-D3D7-4B6F-86CA-DDA145438FFD}" presName="level3hierChild" presStyleCnt="0"/>
      <dgm:spPr/>
    </dgm:pt>
  </dgm:ptLst>
  <dgm:cxnLst>
    <dgm:cxn modelId="{7E7233EF-1E0E-4C83-8474-17A5EA5F446C}" type="presOf" srcId="{F830023F-7252-4CCA-9B41-60E5DDD7E4C0}" destId="{09FB5ABD-8782-43FD-8D2E-627265B36632}" srcOrd="0" destOrd="0" presId="urn:microsoft.com/office/officeart/2005/8/layout/hierarchy2"/>
    <dgm:cxn modelId="{36877754-1464-4841-B96B-4B9356C0E5FC}" type="presOf" srcId="{F91A152B-2E38-4BEF-9646-6A8361030757}" destId="{20E51BBC-7CC4-44BF-AEC2-E2A937F94B8E}" srcOrd="0" destOrd="0" presId="urn:microsoft.com/office/officeart/2005/8/layout/hierarchy2"/>
    <dgm:cxn modelId="{0A1388C6-99B6-4708-B140-D20F5FDB90C7}" type="presOf" srcId="{F830023F-7252-4CCA-9B41-60E5DDD7E4C0}" destId="{0A219A74-14F5-4218-800F-FE6B8AD7F110}" srcOrd="1" destOrd="0" presId="urn:microsoft.com/office/officeart/2005/8/layout/hierarchy2"/>
    <dgm:cxn modelId="{5977702D-8372-4BD0-8A3B-1E4C97D10F1F}" srcId="{732D18B3-B8B1-4ABD-A017-76A1075C0FDC}" destId="{854F7717-3B31-49B9-B435-92B859C93614}" srcOrd="1" destOrd="0" parTransId="{F91A152B-2E38-4BEF-9646-6A8361030757}" sibTransId="{6D78361B-8A9B-4DDE-A6EE-0F484F9BC716}"/>
    <dgm:cxn modelId="{3F37BEA7-B007-4C4A-B11F-469CE5DF4A35}" type="presOf" srcId="{A32D4EC4-D3D7-4B6F-86CA-DDA145438FFD}" destId="{0319494C-462B-4DE3-BBB1-4BC44F6EFEE6}" srcOrd="0" destOrd="0" presId="urn:microsoft.com/office/officeart/2005/8/layout/hierarchy2"/>
    <dgm:cxn modelId="{F8DC1880-95B4-4E20-BFDE-8E5147FC72B4}" type="presOf" srcId="{0F7D1E02-5981-460E-9412-01E15D21011C}" destId="{83CE8E73-D8C0-4E25-82AF-622656E48968}" srcOrd="0" destOrd="0" presId="urn:microsoft.com/office/officeart/2005/8/layout/hierarchy2"/>
    <dgm:cxn modelId="{862579CF-5C42-4C93-A900-6BFA3CC53550}" type="presOf" srcId="{4A2F506D-E7AD-447F-B25A-894F84FC5276}" destId="{00D42E8C-FB25-46C0-8299-7A0BAB90315A}" srcOrd="0" destOrd="0" presId="urn:microsoft.com/office/officeart/2005/8/layout/hierarchy2"/>
    <dgm:cxn modelId="{FEF4D82C-2A1B-40C7-B9F2-7E513789A627}" type="presOf" srcId="{7136103D-8472-456F-B250-C78B538B4AFD}" destId="{52AE9866-671B-4838-8EF6-88DC67511810}" srcOrd="1" destOrd="0" presId="urn:microsoft.com/office/officeart/2005/8/layout/hierarchy2"/>
    <dgm:cxn modelId="{73D1E69E-5271-4F83-9285-4920FE204EAC}" type="presOf" srcId="{B394C84B-FB58-4A88-9187-01CFA66956D4}" destId="{24CA8755-93B5-4DCF-92DE-3C3C9613152A}" srcOrd="1" destOrd="0" presId="urn:microsoft.com/office/officeart/2005/8/layout/hierarchy2"/>
    <dgm:cxn modelId="{931D2DC5-6CD0-4B80-9DA9-F33664F63695}" type="presOf" srcId="{EB071B7D-6D66-4513-ACD2-25B8B512123E}" destId="{75A8C69E-36AB-4074-A7F7-010FB14B897C}" srcOrd="0" destOrd="0" presId="urn:microsoft.com/office/officeart/2005/8/layout/hierarchy2"/>
    <dgm:cxn modelId="{1CC4401F-8261-4998-88FA-79E7A628ED9D}" srcId="{EB071B7D-6D66-4513-ACD2-25B8B512123E}" destId="{41E31400-758D-4596-9E9E-64F20585FCDD}" srcOrd="1" destOrd="0" parTransId="{B394C84B-FB58-4A88-9187-01CFA66956D4}" sibTransId="{CB2D9BF5-B055-4223-BE7E-1EED486F3CBF}"/>
    <dgm:cxn modelId="{6B8CB3C6-6858-48A9-9F47-EBB971CEE7DE}" type="presOf" srcId="{34D5B32F-EE96-41D2-9F18-84D889094CE5}" destId="{FFC1DF01-93A6-44AC-8E96-B0DA1346514F}" srcOrd="0" destOrd="0" presId="urn:microsoft.com/office/officeart/2005/8/layout/hierarchy2"/>
    <dgm:cxn modelId="{377A6C92-BA8D-4551-809A-B02E27C3649B}" type="presOf" srcId="{7136103D-8472-456F-B250-C78B538B4AFD}" destId="{0B0CE895-9159-43B7-BD26-7970060C7A76}" srcOrd="0" destOrd="0" presId="urn:microsoft.com/office/officeart/2005/8/layout/hierarchy2"/>
    <dgm:cxn modelId="{B1F4CD24-9F40-4226-884D-A5D9B7EA606F}" type="presOf" srcId="{F6A475D8-3CB1-45EC-BA44-FD0D1C7ECE0B}" destId="{61C12118-00F1-4AF0-9492-B5CBFC541F17}" srcOrd="0" destOrd="0" presId="urn:microsoft.com/office/officeart/2005/8/layout/hierarchy2"/>
    <dgm:cxn modelId="{5A429A8E-D1C4-4742-A054-8E0B4632E637}" type="presOf" srcId="{854F7717-3B31-49B9-B435-92B859C93614}" destId="{37DACEDB-9858-48D4-9143-BAFD06A34E54}" srcOrd="0" destOrd="0" presId="urn:microsoft.com/office/officeart/2005/8/layout/hierarchy2"/>
    <dgm:cxn modelId="{01ADE4F9-3191-4642-A19A-DB98B4EA9AEF}" srcId="{732D18B3-B8B1-4ABD-A017-76A1075C0FDC}" destId="{EB071B7D-6D66-4513-ACD2-25B8B512123E}" srcOrd="0" destOrd="0" parTransId="{F830023F-7252-4CCA-9B41-60E5DDD7E4C0}" sibTransId="{E395C4A6-4865-4CC4-BACB-70681591A868}"/>
    <dgm:cxn modelId="{82AFD1B6-DB17-47C6-8D43-6811FC07FD89}" srcId="{EB071B7D-6D66-4513-ACD2-25B8B512123E}" destId="{CF00AA50-F894-418B-917D-5FD6AE1D9F7E}" srcOrd="0" destOrd="0" parTransId="{4A2F506D-E7AD-447F-B25A-894F84FC5276}" sibTransId="{72D23C60-E3A3-441E-80BB-31F82078B189}"/>
    <dgm:cxn modelId="{3EF5BD5D-905A-4AD7-B55A-197F6898B2BC}" type="presOf" srcId="{732D18B3-B8B1-4ABD-A017-76A1075C0FDC}" destId="{14CF536B-1C91-4DBC-ADC8-C30AD4C81FC9}" srcOrd="0" destOrd="0" presId="urn:microsoft.com/office/officeart/2005/8/layout/hierarchy2"/>
    <dgm:cxn modelId="{9F30CCF1-0A5C-47B4-81C7-F06BDA2831D2}" srcId="{854F7717-3B31-49B9-B435-92B859C93614}" destId="{34D5B32F-EE96-41D2-9F18-84D889094CE5}" srcOrd="0" destOrd="0" parTransId="{0F7D1E02-5981-460E-9412-01E15D21011C}" sibTransId="{5A858EF6-0CE3-416F-B839-378F1477776E}"/>
    <dgm:cxn modelId="{5DB48153-17A2-48BC-8F33-967481BAF229}" type="presOf" srcId="{4A2F506D-E7AD-447F-B25A-894F84FC5276}" destId="{B6C85AB9-AD29-46C1-951B-2617294EEC51}" srcOrd="1" destOrd="0" presId="urn:microsoft.com/office/officeart/2005/8/layout/hierarchy2"/>
    <dgm:cxn modelId="{D0848B57-5315-4A74-B5EC-92BDFB810EDF}" type="presOf" srcId="{0F7D1E02-5981-460E-9412-01E15D21011C}" destId="{32326F74-BC67-4AC0-B8C0-A5F355490F58}" srcOrd="1" destOrd="0" presId="urn:microsoft.com/office/officeart/2005/8/layout/hierarchy2"/>
    <dgm:cxn modelId="{6BDB2CFF-E164-4127-BA3E-16F11186A775}" srcId="{F6A475D8-3CB1-45EC-BA44-FD0D1C7ECE0B}" destId="{732D18B3-B8B1-4ABD-A017-76A1075C0FDC}" srcOrd="0" destOrd="0" parTransId="{D2C4989D-DA07-4109-90D3-D32332C7C23E}" sibTransId="{5B4666F7-4065-4501-A598-30A6BA5CBC95}"/>
    <dgm:cxn modelId="{2AAB0826-88D5-4726-A729-E650A805E0F4}" srcId="{854F7717-3B31-49B9-B435-92B859C93614}" destId="{A32D4EC4-D3D7-4B6F-86CA-DDA145438FFD}" srcOrd="1" destOrd="0" parTransId="{7136103D-8472-456F-B250-C78B538B4AFD}" sibTransId="{8EF07658-EE22-4A6A-88F8-AA495A626A72}"/>
    <dgm:cxn modelId="{FF9E641B-05C1-4B9F-9236-CC144138F8CC}" type="presOf" srcId="{CF00AA50-F894-418B-917D-5FD6AE1D9F7E}" destId="{23202F7F-CD59-4999-9081-466650AEF181}" srcOrd="0" destOrd="0" presId="urn:microsoft.com/office/officeart/2005/8/layout/hierarchy2"/>
    <dgm:cxn modelId="{6CE92683-B48D-4A0E-88F5-50417C6847EB}" type="presOf" srcId="{41E31400-758D-4596-9E9E-64F20585FCDD}" destId="{2DC7A8A2-EA63-47A1-A74E-9F267B7B0D54}" srcOrd="0" destOrd="0" presId="urn:microsoft.com/office/officeart/2005/8/layout/hierarchy2"/>
    <dgm:cxn modelId="{B2B4E673-E89D-4D8C-9EB5-DAC3B7C9EA50}" type="presOf" srcId="{B394C84B-FB58-4A88-9187-01CFA66956D4}" destId="{7F943AF4-914B-4B1B-B527-04FEB982299C}" srcOrd="0" destOrd="0" presId="urn:microsoft.com/office/officeart/2005/8/layout/hierarchy2"/>
    <dgm:cxn modelId="{46B303AC-725B-4A31-AB64-06A9DDA14210}" type="presOf" srcId="{F91A152B-2E38-4BEF-9646-6A8361030757}" destId="{D2EA9140-F089-4AB8-A869-2B2506063CFC}" srcOrd="1" destOrd="0" presId="urn:microsoft.com/office/officeart/2005/8/layout/hierarchy2"/>
    <dgm:cxn modelId="{C0D448F3-8E48-4C31-91EE-FA75BDAA05A2}" type="presParOf" srcId="{61C12118-00F1-4AF0-9492-B5CBFC541F17}" destId="{1B2C73E6-8261-40D6-A5E1-3FF6B45A39E3}" srcOrd="0" destOrd="0" presId="urn:microsoft.com/office/officeart/2005/8/layout/hierarchy2"/>
    <dgm:cxn modelId="{9269A1F2-009D-4FC0-BD52-7E735023501E}" type="presParOf" srcId="{1B2C73E6-8261-40D6-A5E1-3FF6B45A39E3}" destId="{14CF536B-1C91-4DBC-ADC8-C30AD4C81FC9}" srcOrd="0" destOrd="0" presId="urn:microsoft.com/office/officeart/2005/8/layout/hierarchy2"/>
    <dgm:cxn modelId="{F3E5478F-EE1A-4265-A591-C070A984DC12}" type="presParOf" srcId="{1B2C73E6-8261-40D6-A5E1-3FF6B45A39E3}" destId="{1F1E14AA-D3D0-42E2-BA34-8F6ACA73722F}" srcOrd="1" destOrd="0" presId="urn:microsoft.com/office/officeart/2005/8/layout/hierarchy2"/>
    <dgm:cxn modelId="{4784A2FD-CCB0-4E58-9410-FA56FC6D01D3}" type="presParOf" srcId="{1F1E14AA-D3D0-42E2-BA34-8F6ACA73722F}" destId="{09FB5ABD-8782-43FD-8D2E-627265B36632}" srcOrd="0" destOrd="0" presId="urn:microsoft.com/office/officeart/2005/8/layout/hierarchy2"/>
    <dgm:cxn modelId="{CCF4FFEE-4038-4C54-97C6-EF1846AF9D17}" type="presParOf" srcId="{09FB5ABD-8782-43FD-8D2E-627265B36632}" destId="{0A219A74-14F5-4218-800F-FE6B8AD7F110}" srcOrd="0" destOrd="0" presId="urn:microsoft.com/office/officeart/2005/8/layout/hierarchy2"/>
    <dgm:cxn modelId="{F2A45A58-2531-4DCD-9C22-B4F1FC80D4C4}" type="presParOf" srcId="{1F1E14AA-D3D0-42E2-BA34-8F6ACA73722F}" destId="{240A99C7-E87C-44BB-BE0E-D3581F0B6157}" srcOrd="1" destOrd="0" presId="urn:microsoft.com/office/officeart/2005/8/layout/hierarchy2"/>
    <dgm:cxn modelId="{9FEC6CDF-5A00-4E43-92CD-3FF2D1820E09}" type="presParOf" srcId="{240A99C7-E87C-44BB-BE0E-D3581F0B6157}" destId="{75A8C69E-36AB-4074-A7F7-010FB14B897C}" srcOrd="0" destOrd="0" presId="urn:microsoft.com/office/officeart/2005/8/layout/hierarchy2"/>
    <dgm:cxn modelId="{4439245E-B5ED-42F2-9A45-29195869AFC1}" type="presParOf" srcId="{240A99C7-E87C-44BB-BE0E-D3581F0B6157}" destId="{B376CB32-6F85-410F-BDF4-5E242B09C463}" srcOrd="1" destOrd="0" presId="urn:microsoft.com/office/officeart/2005/8/layout/hierarchy2"/>
    <dgm:cxn modelId="{F48E5E3C-6F8E-4CF9-9BFF-8F4E0F164B56}" type="presParOf" srcId="{B376CB32-6F85-410F-BDF4-5E242B09C463}" destId="{00D42E8C-FB25-46C0-8299-7A0BAB90315A}" srcOrd="0" destOrd="0" presId="urn:microsoft.com/office/officeart/2005/8/layout/hierarchy2"/>
    <dgm:cxn modelId="{E8E4C2E0-BAAA-4A6F-AE60-5D95F411F8A2}" type="presParOf" srcId="{00D42E8C-FB25-46C0-8299-7A0BAB90315A}" destId="{B6C85AB9-AD29-46C1-951B-2617294EEC51}" srcOrd="0" destOrd="0" presId="urn:microsoft.com/office/officeart/2005/8/layout/hierarchy2"/>
    <dgm:cxn modelId="{1698B92A-DB10-4FB8-9519-5DEAD64D2D6C}" type="presParOf" srcId="{B376CB32-6F85-410F-BDF4-5E242B09C463}" destId="{2C119093-6C28-41DB-BE44-CAB974BE3E9F}" srcOrd="1" destOrd="0" presId="urn:microsoft.com/office/officeart/2005/8/layout/hierarchy2"/>
    <dgm:cxn modelId="{23AA885C-CB11-4222-96D5-A422FC8283AA}" type="presParOf" srcId="{2C119093-6C28-41DB-BE44-CAB974BE3E9F}" destId="{23202F7F-CD59-4999-9081-466650AEF181}" srcOrd="0" destOrd="0" presId="urn:microsoft.com/office/officeart/2005/8/layout/hierarchy2"/>
    <dgm:cxn modelId="{E347E815-D1FB-490A-92E2-B52EADEF3355}" type="presParOf" srcId="{2C119093-6C28-41DB-BE44-CAB974BE3E9F}" destId="{A74BBE84-CD68-4E8A-AAAB-0BC8E2A975D7}" srcOrd="1" destOrd="0" presId="urn:microsoft.com/office/officeart/2005/8/layout/hierarchy2"/>
    <dgm:cxn modelId="{381B10FB-AA50-4E3E-A58B-48C294CC52F0}" type="presParOf" srcId="{B376CB32-6F85-410F-BDF4-5E242B09C463}" destId="{7F943AF4-914B-4B1B-B527-04FEB982299C}" srcOrd="2" destOrd="0" presId="urn:microsoft.com/office/officeart/2005/8/layout/hierarchy2"/>
    <dgm:cxn modelId="{30DDB4C8-02A4-4F63-B10E-4B8601FFBF06}" type="presParOf" srcId="{7F943AF4-914B-4B1B-B527-04FEB982299C}" destId="{24CA8755-93B5-4DCF-92DE-3C3C9613152A}" srcOrd="0" destOrd="0" presId="urn:microsoft.com/office/officeart/2005/8/layout/hierarchy2"/>
    <dgm:cxn modelId="{2EEEF915-5DC7-43AD-8EE2-5D565D9E73A1}" type="presParOf" srcId="{B376CB32-6F85-410F-BDF4-5E242B09C463}" destId="{620DEB57-C439-4DA5-BB43-39616B19462A}" srcOrd="3" destOrd="0" presId="urn:microsoft.com/office/officeart/2005/8/layout/hierarchy2"/>
    <dgm:cxn modelId="{3463733E-81F3-466F-A452-10C0378CFBB7}" type="presParOf" srcId="{620DEB57-C439-4DA5-BB43-39616B19462A}" destId="{2DC7A8A2-EA63-47A1-A74E-9F267B7B0D54}" srcOrd="0" destOrd="0" presId="urn:microsoft.com/office/officeart/2005/8/layout/hierarchy2"/>
    <dgm:cxn modelId="{C09D8424-F4A1-4573-BAB5-A440B66B9C9B}" type="presParOf" srcId="{620DEB57-C439-4DA5-BB43-39616B19462A}" destId="{774D5989-5EB6-465A-959D-4CE5D088A9A3}" srcOrd="1" destOrd="0" presId="urn:microsoft.com/office/officeart/2005/8/layout/hierarchy2"/>
    <dgm:cxn modelId="{8FB20C88-0E42-4843-A74D-854C517A4C0F}" type="presParOf" srcId="{1F1E14AA-D3D0-42E2-BA34-8F6ACA73722F}" destId="{20E51BBC-7CC4-44BF-AEC2-E2A937F94B8E}" srcOrd="2" destOrd="0" presId="urn:microsoft.com/office/officeart/2005/8/layout/hierarchy2"/>
    <dgm:cxn modelId="{041D3212-5E41-41C4-8EEE-D8CF9A72A46C}" type="presParOf" srcId="{20E51BBC-7CC4-44BF-AEC2-E2A937F94B8E}" destId="{D2EA9140-F089-4AB8-A869-2B2506063CFC}" srcOrd="0" destOrd="0" presId="urn:microsoft.com/office/officeart/2005/8/layout/hierarchy2"/>
    <dgm:cxn modelId="{CF4D7B41-D3CA-430C-97B8-6785CE70CCBD}" type="presParOf" srcId="{1F1E14AA-D3D0-42E2-BA34-8F6ACA73722F}" destId="{202FC6A7-6FBC-455F-A822-792476133D87}" srcOrd="3" destOrd="0" presId="urn:microsoft.com/office/officeart/2005/8/layout/hierarchy2"/>
    <dgm:cxn modelId="{DF292CB3-D52B-47F0-85CF-CC22947B55AA}" type="presParOf" srcId="{202FC6A7-6FBC-455F-A822-792476133D87}" destId="{37DACEDB-9858-48D4-9143-BAFD06A34E54}" srcOrd="0" destOrd="0" presId="urn:microsoft.com/office/officeart/2005/8/layout/hierarchy2"/>
    <dgm:cxn modelId="{98DC1EDD-F7CB-4C03-9E61-3654D1E74390}" type="presParOf" srcId="{202FC6A7-6FBC-455F-A822-792476133D87}" destId="{A90EE898-0C93-47E2-8426-6E01AF033BCA}" srcOrd="1" destOrd="0" presId="urn:microsoft.com/office/officeart/2005/8/layout/hierarchy2"/>
    <dgm:cxn modelId="{35F63D95-1C0F-4A69-870E-178F3FB7FDE5}" type="presParOf" srcId="{A90EE898-0C93-47E2-8426-6E01AF033BCA}" destId="{83CE8E73-D8C0-4E25-82AF-622656E48968}" srcOrd="0" destOrd="0" presId="urn:microsoft.com/office/officeart/2005/8/layout/hierarchy2"/>
    <dgm:cxn modelId="{96280B24-DD4D-4DBD-A237-1C7552F8E21E}" type="presParOf" srcId="{83CE8E73-D8C0-4E25-82AF-622656E48968}" destId="{32326F74-BC67-4AC0-B8C0-A5F355490F58}" srcOrd="0" destOrd="0" presId="urn:microsoft.com/office/officeart/2005/8/layout/hierarchy2"/>
    <dgm:cxn modelId="{7FDFD3C8-5CD1-4F4D-BC50-1E7ABDE92F9A}" type="presParOf" srcId="{A90EE898-0C93-47E2-8426-6E01AF033BCA}" destId="{A6E012CB-6B1B-4F67-A33E-9A931533C314}" srcOrd="1" destOrd="0" presId="urn:microsoft.com/office/officeart/2005/8/layout/hierarchy2"/>
    <dgm:cxn modelId="{952E1537-1B92-4782-B127-449D84379487}" type="presParOf" srcId="{A6E012CB-6B1B-4F67-A33E-9A931533C314}" destId="{FFC1DF01-93A6-44AC-8E96-B0DA1346514F}" srcOrd="0" destOrd="0" presId="urn:microsoft.com/office/officeart/2005/8/layout/hierarchy2"/>
    <dgm:cxn modelId="{CD617399-4F93-40CF-BB09-B6B8DB32E20A}" type="presParOf" srcId="{A6E012CB-6B1B-4F67-A33E-9A931533C314}" destId="{96811ECD-F411-4BF0-8759-4EA96564177C}" srcOrd="1" destOrd="0" presId="urn:microsoft.com/office/officeart/2005/8/layout/hierarchy2"/>
    <dgm:cxn modelId="{802BCE97-D809-4E34-9AC2-6819C9DBF233}" type="presParOf" srcId="{A90EE898-0C93-47E2-8426-6E01AF033BCA}" destId="{0B0CE895-9159-43B7-BD26-7970060C7A76}" srcOrd="2" destOrd="0" presId="urn:microsoft.com/office/officeart/2005/8/layout/hierarchy2"/>
    <dgm:cxn modelId="{D2872450-BB18-40EB-B042-CF07142BE674}" type="presParOf" srcId="{0B0CE895-9159-43B7-BD26-7970060C7A76}" destId="{52AE9866-671B-4838-8EF6-88DC67511810}" srcOrd="0" destOrd="0" presId="urn:microsoft.com/office/officeart/2005/8/layout/hierarchy2"/>
    <dgm:cxn modelId="{213F6D65-5B88-4CE7-9B64-715DC86F6578}" type="presParOf" srcId="{A90EE898-0C93-47E2-8426-6E01AF033BCA}" destId="{243F4407-5140-463D-B78F-41D6C60C0AA8}" srcOrd="3" destOrd="0" presId="urn:microsoft.com/office/officeart/2005/8/layout/hierarchy2"/>
    <dgm:cxn modelId="{801683A7-481A-42C0-8C22-B15F625D94A3}" type="presParOf" srcId="{243F4407-5140-463D-B78F-41D6C60C0AA8}" destId="{0319494C-462B-4DE3-BBB1-4BC44F6EFEE6}" srcOrd="0" destOrd="0" presId="urn:microsoft.com/office/officeart/2005/8/layout/hierarchy2"/>
    <dgm:cxn modelId="{44E5D286-6E3D-4CBB-9935-F303A2B3F990}" type="presParOf" srcId="{243F4407-5140-463D-B78F-41D6C60C0AA8}" destId="{7DBE3F10-E64A-4C9D-BF89-5F35DAE9F0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02A1F5-A27B-447E-8CD5-89942C7D55C7}" type="doc">
      <dgm:prSet loTypeId="urn:microsoft.com/office/officeart/2005/8/layout/hList6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F809B174-ADAB-41DD-91B0-304BECD1F90D}">
      <dgm:prSet phldrT="[Text]" custT="1"/>
      <dgm:spPr/>
      <dgm:t>
        <a:bodyPr/>
        <a:lstStyle/>
        <a:p>
          <a:pPr algn="justLow" rtl="1"/>
          <a:r>
            <a:rPr lang="fa-IR" sz="2400" dirty="0">
              <a:cs typeface="B Titr" panose="00000700000000000000" pitchFamily="2" charset="-78"/>
            </a:rPr>
            <a:t>فسفر</a:t>
          </a:r>
        </a:p>
        <a:p>
          <a:pPr algn="justLow" rtl="1"/>
          <a:endParaRPr lang="en-US" sz="2400" dirty="0">
            <a:cs typeface="B Titr" panose="00000700000000000000" pitchFamily="2" charset="-78"/>
          </a:endParaRPr>
        </a:p>
      </dgm:t>
    </dgm:pt>
    <dgm:pt modelId="{76A94E12-8CDF-4E39-974F-7CD40F7EAFC0}" type="parTrans" cxnId="{72B4ED0D-BB91-457D-AB72-08D9BA994DD9}">
      <dgm:prSet/>
      <dgm:spPr/>
      <dgm:t>
        <a:bodyPr/>
        <a:lstStyle/>
        <a:p>
          <a:endParaRPr lang="en-US"/>
        </a:p>
      </dgm:t>
    </dgm:pt>
    <dgm:pt modelId="{349E4442-763A-4F03-B0C3-EEA17FD68802}" type="sibTrans" cxnId="{72B4ED0D-BB91-457D-AB72-08D9BA994DD9}">
      <dgm:prSet/>
      <dgm:spPr/>
      <dgm:t>
        <a:bodyPr/>
        <a:lstStyle/>
        <a:p>
          <a:endParaRPr lang="en-US"/>
        </a:p>
      </dgm:t>
    </dgm:pt>
    <dgm:pt modelId="{D4014A39-1E6C-49FE-9965-EFD6094B1A05}">
      <dgm:prSet phldrT="[Text]" custT="1"/>
      <dgm:spPr/>
      <dgm:t>
        <a:bodyPr/>
        <a:lstStyle/>
        <a:p>
          <a:pPr algn="justLow" rtl="1"/>
          <a:r>
            <a:rPr lang="fa-IR" sz="2000" dirty="0">
              <a:cs typeface="B Titr" panose="00000700000000000000" pitchFamily="2" charset="-78"/>
            </a:rPr>
            <a:t>ساخت كبريت</a:t>
          </a:r>
          <a:endParaRPr lang="en-US" sz="2000" dirty="0">
            <a:cs typeface="B Titr" panose="00000700000000000000" pitchFamily="2" charset="-78"/>
          </a:endParaRPr>
        </a:p>
      </dgm:t>
    </dgm:pt>
    <dgm:pt modelId="{785DA6D1-554C-4A1A-84AB-E46F863B77B9}" type="parTrans" cxnId="{A5A3F576-2C3C-427E-A76A-A04E36CEB3EE}">
      <dgm:prSet/>
      <dgm:spPr/>
      <dgm:t>
        <a:bodyPr/>
        <a:lstStyle/>
        <a:p>
          <a:endParaRPr lang="en-US"/>
        </a:p>
      </dgm:t>
    </dgm:pt>
    <dgm:pt modelId="{A88C949B-311E-4182-8819-4FD39F24F3DB}" type="sibTrans" cxnId="{A5A3F576-2C3C-427E-A76A-A04E36CEB3EE}">
      <dgm:prSet/>
      <dgm:spPr/>
      <dgm:t>
        <a:bodyPr/>
        <a:lstStyle/>
        <a:p>
          <a:endParaRPr lang="en-US"/>
        </a:p>
      </dgm:t>
    </dgm:pt>
    <dgm:pt modelId="{19B87976-D73A-408C-9E53-1E3B3A47AF87}">
      <dgm:prSet phldrT="[Text]"/>
      <dgm:spPr/>
      <dgm:t>
        <a:bodyPr/>
        <a:lstStyle/>
        <a:p>
          <a:pPr algn="r" rtl="1"/>
          <a:r>
            <a:rPr lang="fa-IR" sz="2400" dirty="0">
              <a:cs typeface="B Titr" panose="00000700000000000000" pitchFamily="2" charset="-78"/>
            </a:rPr>
            <a:t>كربن</a:t>
          </a:r>
        </a:p>
        <a:p>
          <a:pPr algn="r" rtl="1"/>
          <a:endParaRPr lang="en-US" sz="2400" dirty="0">
            <a:cs typeface="B Titr" panose="00000700000000000000" pitchFamily="2" charset="-78"/>
          </a:endParaRPr>
        </a:p>
      </dgm:t>
    </dgm:pt>
    <dgm:pt modelId="{F136D454-5D19-4CC2-AA4C-B41ABEB5AEA3}" type="parTrans" cxnId="{C150231E-595B-4EAB-8C8C-B111BD169DBA}">
      <dgm:prSet/>
      <dgm:spPr/>
      <dgm:t>
        <a:bodyPr/>
        <a:lstStyle/>
        <a:p>
          <a:endParaRPr lang="en-US"/>
        </a:p>
      </dgm:t>
    </dgm:pt>
    <dgm:pt modelId="{B802F25B-CF36-4258-AD57-B738CE70A6E2}" type="sibTrans" cxnId="{C150231E-595B-4EAB-8C8C-B111BD169DBA}">
      <dgm:prSet/>
      <dgm:spPr/>
      <dgm:t>
        <a:bodyPr/>
        <a:lstStyle/>
        <a:p>
          <a:endParaRPr lang="en-US"/>
        </a:p>
      </dgm:t>
    </dgm:pt>
    <dgm:pt modelId="{875E350D-BE5C-41D4-A2B5-C6BD0913C0EE}">
      <dgm:prSet phldrT="[Text]" custT="1"/>
      <dgm:spPr/>
      <dgm:t>
        <a:bodyPr/>
        <a:lstStyle/>
        <a:p>
          <a:pPr algn="r" rtl="1"/>
          <a:r>
            <a:rPr lang="fa-IR" sz="2000" dirty="0">
              <a:cs typeface="B Titr" panose="00000700000000000000" pitchFamily="2" charset="-78"/>
            </a:rPr>
            <a:t>نوك مداد</a:t>
          </a:r>
          <a:endParaRPr lang="en-US" sz="2000" dirty="0">
            <a:cs typeface="B Titr" panose="00000700000000000000" pitchFamily="2" charset="-78"/>
          </a:endParaRPr>
        </a:p>
      </dgm:t>
    </dgm:pt>
    <dgm:pt modelId="{A78F7E53-C760-4085-9677-E85529579775}" type="parTrans" cxnId="{CEFC8D41-EE55-45D7-8882-2E517DD78930}">
      <dgm:prSet/>
      <dgm:spPr/>
      <dgm:t>
        <a:bodyPr/>
        <a:lstStyle/>
        <a:p>
          <a:endParaRPr lang="en-US"/>
        </a:p>
      </dgm:t>
    </dgm:pt>
    <dgm:pt modelId="{63992030-702B-45BA-8054-EA811A907980}" type="sibTrans" cxnId="{CEFC8D41-EE55-45D7-8882-2E517DD78930}">
      <dgm:prSet/>
      <dgm:spPr/>
      <dgm:t>
        <a:bodyPr/>
        <a:lstStyle/>
        <a:p>
          <a:endParaRPr lang="en-US"/>
        </a:p>
      </dgm:t>
    </dgm:pt>
    <dgm:pt modelId="{895EC637-FBF9-48AD-99BB-234E3AF63AE2}">
      <dgm:prSet phldrT="[Text]"/>
      <dgm:spPr/>
      <dgm:t>
        <a:bodyPr/>
        <a:lstStyle/>
        <a:p>
          <a:pPr algn="r" rtl="1"/>
          <a:r>
            <a:rPr lang="fa-IR" sz="2400" dirty="0">
              <a:cs typeface="B Titr" panose="00000700000000000000" pitchFamily="2" charset="-78"/>
            </a:rPr>
            <a:t>فلوئور</a:t>
          </a:r>
        </a:p>
        <a:p>
          <a:pPr algn="r" rtl="1"/>
          <a:endParaRPr lang="en-US" sz="2400" dirty="0">
            <a:cs typeface="B Titr" panose="00000700000000000000" pitchFamily="2" charset="-78"/>
          </a:endParaRPr>
        </a:p>
      </dgm:t>
    </dgm:pt>
    <dgm:pt modelId="{E7F430E8-AB89-4C9A-A609-E57E7235E9EF}" type="parTrans" cxnId="{DA86A652-F9E5-4F33-8192-A8906DB94643}">
      <dgm:prSet/>
      <dgm:spPr/>
      <dgm:t>
        <a:bodyPr/>
        <a:lstStyle/>
        <a:p>
          <a:endParaRPr lang="en-US"/>
        </a:p>
      </dgm:t>
    </dgm:pt>
    <dgm:pt modelId="{B21E29F5-2501-46B5-A808-2B8CD980F24A}" type="sibTrans" cxnId="{DA86A652-F9E5-4F33-8192-A8906DB94643}">
      <dgm:prSet/>
      <dgm:spPr/>
      <dgm:t>
        <a:bodyPr/>
        <a:lstStyle/>
        <a:p>
          <a:endParaRPr lang="en-US"/>
        </a:p>
      </dgm:t>
    </dgm:pt>
    <dgm:pt modelId="{846EE021-2244-4D02-AFA6-3DA78E02307E}">
      <dgm:prSet phldrT="[Text]" custT="1"/>
      <dgm:spPr/>
      <dgm:t>
        <a:bodyPr/>
        <a:lstStyle/>
        <a:p>
          <a:pPr algn="r" rtl="1"/>
          <a:r>
            <a:rPr lang="fa-IR" sz="2000" dirty="0">
              <a:cs typeface="B Titr" panose="00000700000000000000" pitchFamily="2" charset="-78"/>
            </a:rPr>
            <a:t>خمير دندان تا از پوسيدگي جلوگيري كند</a:t>
          </a:r>
          <a:endParaRPr lang="en-US" sz="2000" dirty="0">
            <a:cs typeface="B Titr" panose="00000700000000000000" pitchFamily="2" charset="-78"/>
          </a:endParaRPr>
        </a:p>
      </dgm:t>
    </dgm:pt>
    <dgm:pt modelId="{BFAB64AD-F167-4E3E-8E38-4A39FF04C139}" type="parTrans" cxnId="{3724769E-9253-453B-B19E-8CC05874D3FB}">
      <dgm:prSet/>
      <dgm:spPr/>
      <dgm:t>
        <a:bodyPr/>
        <a:lstStyle/>
        <a:p>
          <a:endParaRPr lang="en-US"/>
        </a:p>
      </dgm:t>
    </dgm:pt>
    <dgm:pt modelId="{451362C1-0FE8-4480-8EAA-11D0CE8CB193}" type="sibTrans" cxnId="{3724769E-9253-453B-B19E-8CC05874D3FB}">
      <dgm:prSet/>
      <dgm:spPr/>
      <dgm:t>
        <a:bodyPr/>
        <a:lstStyle/>
        <a:p>
          <a:endParaRPr lang="en-US"/>
        </a:p>
      </dgm:t>
    </dgm:pt>
    <dgm:pt modelId="{C920DE6D-3372-4369-860F-5A8D9EF71C03}">
      <dgm:prSet phldrT="[Text]"/>
      <dgm:spPr/>
      <dgm:t>
        <a:bodyPr/>
        <a:lstStyle/>
        <a:p>
          <a:pPr rtl="1"/>
          <a:r>
            <a:rPr lang="fa-IR" sz="2400" dirty="0">
              <a:cs typeface="B Titr" panose="00000700000000000000" pitchFamily="2" charset="-78"/>
            </a:rPr>
            <a:t>كلر</a:t>
          </a:r>
          <a:endParaRPr lang="en-US" sz="2400" dirty="0">
            <a:cs typeface="B Titr" panose="00000700000000000000" pitchFamily="2" charset="-78"/>
          </a:endParaRPr>
        </a:p>
      </dgm:t>
    </dgm:pt>
    <dgm:pt modelId="{C825C68B-3508-427E-9E6B-5101183F10BA}" type="parTrans" cxnId="{3FC0C92C-0A07-43E0-A518-58209365583A}">
      <dgm:prSet/>
      <dgm:spPr/>
      <dgm:t>
        <a:bodyPr/>
        <a:lstStyle/>
        <a:p>
          <a:endParaRPr lang="en-US"/>
        </a:p>
      </dgm:t>
    </dgm:pt>
    <dgm:pt modelId="{C8FD35D4-A1BC-456E-9533-30EAB886B78D}" type="sibTrans" cxnId="{3FC0C92C-0A07-43E0-A518-58209365583A}">
      <dgm:prSet/>
      <dgm:spPr/>
      <dgm:t>
        <a:bodyPr/>
        <a:lstStyle/>
        <a:p>
          <a:endParaRPr lang="en-US"/>
        </a:p>
      </dgm:t>
    </dgm:pt>
    <dgm:pt modelId="{24871094-D539-41B2-AEE6-7452305A52BB}">
      <dgm:prSet phldrT="[Text]" custT="1"/>
      <dgm:spPr/>
      <dgm:t>
        <a:bodyPr/>
        <a:lstStyle/>
        <a:p>
          <a:pPr rtl="1"/>
          <a:r>
            <a:rPr lang="fa-IR" sz="2000" dirty="0">
              <a:cs typeface="B Titr" panose="00000700000000000000" pitchFamily="2" charset="-78"/>
            </a:rPr>
            <a:t>ميكروب كش</a:t>
          </a:r>
          <a:endParaRPr lang="en-US" sz="2000" dirty="0">
            <a:cs typeface="B Titr" panose="00000700000000000000" pitchFamily="2" charset="-78"/>
          </a:endParaRPr>
        </a:p>
      </dgm:t>
    </dgm:pt>
    <dgm:pt modelId="{B3E26D41-A26E-420E-946B-C73B72C5ADED}" type="parTrans" cxnId="{01C0C8DD-4567-46F3-BB0F-34012561BC35}">
      <dgm:prSet/>
      <dgm:spPr/>
      <dgm:t>
        <a:bodyPr/>
        <a:lstStyle/>
        <a:p>
          <a:endParaRPr lang="en-US"/>
        </a:p>
      </dgm:t>
    </dgm:pt>
    <dgm:pt modelId="{C36AF146-22F3-42B7-87B0-0205810F4CF6}" type="sibTrans" cxnId="{01C0C8DD-4567-46F3-BB0F-34012561BC35}">
      <dgm:prSet/>
      <dgm:spPr/>
      <dgm:t>
        <a:bodyPr/>
        <a:lstStyle/>
        <a:p>
          <a:endParaRPr lang="en-US"/>
        </a:p>
      </dgm:t>
    </dgm:pt>
    <dgm:pt modelId="{0B8252E2-68BB-430D-9D44-D829EFC81DD7}">
      <dgm:prSet phldrT="[Text]" custT="1"/>
      <dgm:spPr/>
      <dgm:t>
        <a:bodyPr/>
        <a:lstStyle/>
        <a:p>
          <a:pPr rtl="1"/>
          <a:r>
            <a:rPr lang="fa-IR" sz="2000" dirty="0">
              <a:cs typeface="B Titr" panose="00000700000000000000" pitchFamily="2" charset="-78"/>
            </a:rPr>
            <a:t>آفت كش</a:t>
          </a:r>
          <a:endParaRPr lang="en-US" sz="2000" dirty="0">
            <a:cs typeface="B Titr" panose="00000700000000000000" pitchFamily="2" charset="-78"/>
          </a:endParaRPr>
        </a:p>
      </dgm:t>
    </dgm:pt>
    <dgm:pt modelId="{8FC27938-4BF7-41A2-A53E-D0D86EBF9999}" type="parTrans" cxnId="{CD88EDC0-00EC-4088-9F98-9C053BDBF168}">
      <dgm:prSet/>
      <dgm:spPr/>
      <dgm:t>
        <a:bodyPr/>
        <a:lstStyle/>
        <a:p>
          <a:endParaRPr lang="en-US"/>
        </a:p>
      </dgm:t>
    </dgm:pt>
    <dgm:pt modelId="{D0B9E5B1-EE34-47C8-9981-5E5D21C8F33B}" type="sibTrans" cxnId="{CD88EDC0-00EC-4088-9F98-9C053BDBF168}">
      <dgm:prSet/>
      <dgm:spPr/>
      <dgm:t>
        <a:bodyPr/>
        <a:lstStyle/>
        <a:p>
          <a:endParaRPr lang="en-US"/>
        </a:p>
      </dgm:t>
    </dgm:pt>
    <dgm:pt modelId="{41A85CF3-ADFA-457F-B03A-67FDCE7076B9}">
      <dgm:prSet phldrT="[Text]" custT="1"/>
      <dgm:spPr/>
      <dgm:t>
        <a:bodyPr/>
        <a:lstStyle/>
        <a:p>
          <a:pPr rtl="1"/>
          <a:r>
            <a:rPr lang="fa-IR" sz="2000" dirty="0">
              <a:cs typeface="B Titr" panose="00000700000000000000" pitchFamily="2" charset="-78"/>
            </a:rPr>
            <a:t>تهيه هيدروكلريك اسيد</a:t>
          </a:r>
          <a:endParaRPr lang="en-US" sz="2000" dirty="0">
            <a:cs typeface="B Titr" panose="00000700000000000000" pitchFamily="2" charset="-78"/>
          </a:endParaRPr>
        </a:p>
      </dgm:t>
    </dgm:pt>
    <dgm:pt modelId="{5A2F190B-CA25-4140-88DA-C92C182AF271}" type="parTrans" cxnId="{6F0192D2-AFF1-4C2D-9834-BE6D3BB6EAA3}">
      <dgm:prSet/>
      <dgm:spPr/>
      <dgm:t>
        <a:bodyPr/>
        <a:lstStyle/>
        <a:p>
          <a:endParaRPr lang="en-US"/>
        </a:p>
      </dgm:t>
    </dgm:pt>
    <dgm:pt modelId="{68A37546-497C-479F-8AF3-B06833DA4F65}" type="sibTrans" cxnId="{6F0192D2-AFF1-4C2D-9834-BE6D3BB6EAA3}">
      <dgm:prSet/>
      <dgm:spPr/>
      <dgm:t>
        <a:bodyPr/>
        <a:lstStyle/>
        <a:p>
          <a:endParaRPr lang="en-US"/>
        </a:p>
      </dgm:t>
    </dgm:pt>
    <dgm:pt modelId="{91DA4F84-EAE6-4B04-A70A-5DBC3BE71567}">
      <dgm:prSet phldrT="[Text]" custT="1"/>
      <dgm:spPr/>
      <dgm:t>
        <a:bodyPr/>
        <a:lstStyle/>
        <a:p>
          <a:pPr rtl="1"/>
          <a:r>
            <a:rPr lang="fa-IR" sz="2000" dirty="0">
              <a:cs typeface="B Titr" panose="00000700000000000000" pitchFamily="2" charset="-78"/>
            </a:rPr>
            <a:t>كودهاي شيميايي</a:t>
          </a:r>
          <a:endParaRPr lang="en-US" sz="2000" dirty="0">
            <a:cs typeface="B Titr" panose="00000700000000000000" pitchFamily="2" charset="-78"/>
          </a:endParaRPr>
        </a:p>
      </dgm:t>
    </dgm:pt>
    <dgm:pt modelId="{21198F89-307F-4AD0-982C-BEF1FE191D28}" type="parTrans" cxnId="{4C3004CB-B6BE-48AF-B7FC-E95962B1BEA1}">
      <dgm:prSet/>
      <dgm:spPr/>
      <dgm:t>
        <a:bodyPr/>
        <a:lstStyle/>
        <a:p>
          <a:endParaRPr lang="en-US"/>
        </a:p>
      </dgm:t>
    </dgm:pt>
    <dgm:pt modelId="{DF24487E-F0F1-4862-98A7-7ABE2FC8EF0E}" type="sibTrans" cxnId="{4C3004CB-B6BE-48AF-B7FC-E95962B1BEA1}">
      <dgm:prSet/>
      <dgm:spPr/>
      <dgm:t>
        <a:bodyPr/>
        <a:lstStyle/>
        <a:p>
          <a:endParaRPr lang="en-US"/>
        </a:p>
      </dgm:t>
    </dgm:pt>
    <dgm:pt modelId="{932B3BE6-A554-4D50-986D-39F31A5ADFB7}" type="pres">
      <dgm:prSet presAssocID="{E802A1F5-A27B-447E-8CD5-89942C7D55C7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6A57A2-6F1A-4ED6-AD4D-CD35801AA01A}" type="pres">
      <dgm:prSet presAssocID="{F809B174-ADAB-41DD-91B0-304BECD1F90D}" presName="node" presStyleLbl="node1" presStyleIdx="0" presStyleCnt="4" custLinFactNeighborX="5938" custLinFactNeighborY="-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D8D0D-CE92-462C-BC32-4890C4BA5101}" type="pres">
      <dgm:prSet presAssocID="{349E4442-763A-4F03-B0C3-EEA17FD68802}" presName="sibTrans" presStyleCnt="0"/>
      <dgm:spPr/>
    </dgm:pt>
    <dgm:pt modelId="{F67B2D73-0AB6-4F29-A531-55955BAB031A}" type="pres">
      <dgm:prSet presAssocID="{19B87976-D73A-408C-9E53-1E3B3A47AF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832A6-7E53-4136-AC23-997562E3A7D0}" type="pres">
      <dgm:prSet presAssocID="{B802F25B-CF36-4258-AD57-B738CE70A6E2}" presName="sibTrans" presStyleCnt="0"/>
      <dgm:spPr/>
    </dgm:pt>
    <dgm:pt modelId="{801A2E1F-8677-44B1-AE22-16550D0CAA7F}" type="pres">
      <dgm:prSet presAssocID="{895EC637-FBF9-48AD-99BB-234E3AF63A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B8F63-105A-4141-A97F-9AFA4CBF23CB}" type="pres">
      <dgm:prSet presAssocID="{B21E29F5-2501-46B5-A808-2B8CD980F24A}" presName="sibTrans" presStyleCnt="0"/>
      <dgm:spPr/>
    </dgm:pt>
    <dgm:pt modelId="{18EB523B-C2B7-456B-8414-A33258F40168}" type="pres">
      <dgm:prSet presAssocID="{C920DE6D-3372-4369-860F-5A8D9EF71C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99C89-44A4-4549-8E30-C007A50F98EB}" type="presOf" srcId="{D4014A39-1E6C-49FE-9965-EFD6094B1A05}" destId="{D76A57A2-6F1A-4ED6-AD4D-CD35801AA01A}" srcOrd="0" destOrd="1" presId="urn:microsoft.com/office/officeart/2005/8/layout/hList6"/>
    <dgm:cxn modelId="{72B4ED0D-BB91-457D-AB72-08D9BA994DD9}" srcId="{E802A1F5-A27B-447E-8CD5-89942C7D55C7}" destId="{F809B174-ADAB-41DD-91B0-304BECD1F90D}" srcOrd="0" destOrd="0" parTransId="{76A94E12-8CDF-4E39-974F-7CD40F7EAFC0}" sibTransId="{349E4442-763A-4F03-B0C3-EEA17FD68802}"/>
    <dgm:cxn modelId="{4C3004CB-B6BE-48AF-B7FC-E95962B1BEA1}" srcId="{C920DE6D-3372-4369-860F-5A8D9EF71C03}" destId="{91DA4F84-EAE6-4B04-A70A-5DBC3BE71567}" srcOrd="3" destOrd="0" parTransId="{21198F89-307F-4AD0-982C-BEF1FE191D28}" sibTransId="{DF24487E-F0F1-4862-98A7-7ABE2FC8EF0E}"/>
    <dgm:cxn modelId="{A5A3F576-2C3C-427E-A76A-A04E36CEB3EE}" srcId="{F809B174-ADAB-41DD-91B0-304BECD1F90D}" destId="{D4014A39-1E6C-49FE-9965-EFD6094B1A05}" srcOrd="0" destOrd="0" parTransId="{785DA6D1-554C-4A1A-84AB-E46F863B77B9}" sibTransId="{A88C949B-311E-4182-8819-4FD39F24F3DB}"/>
    <dgm:cxn modelId="{C150231E-595B-4EAB-8C8C-B111BD169DBA}" srcId="{E802A1F5-A27B-447E-8CD5-89942C7D55C7}" destId="{19B87976-D73A-408C-9E53-1E3B3A47AF87}" srcOrd="1" destOrd="0" parTransId="{F136D454-5D19-4CC2-AA4C-B41ABEB5AEA3}" sibTransId="{B802F25B-CF36-4258-AD57-B738CE70A6E2}"/>
    <dgm:cxn modelId="{EE3963F8-68BB-47D7-A4BA-A987B915D7AF}" type="presOf" srcId="{846EE021-2244-4D02-AFA6-3DA78E02307E}" destId="{801A2E1F-8677-44B1-AE22-16550D0CAA7F}" srcOrd="0" destOrd="1" presId="urn:microsoft.com/office/officeart/2005/8/layout/hList6"/>
    <dgm:cxn modelId="{B2FE0C1F-D06C-48BD-8BAF-F85A52D44E07}" type="presOf" srcId="{0B8252E2-68BB-430D-9D44-D829EFC81DD7}" destId="{18EB523B-C2B7-456B-8414-A33258F40168}" srcOrd="0" destOrd="2" presId="urn:microsoft.com/office/officeart/2005/8/layout/hList6"/>
    <dgm:cxn modelId="{7A950D9D-EAD3-4574-A5CE-B7E52DA8F62C}" type="presOf" srcId="{19B87976-D73A-408C-9E53-1E3B3A47AF87}" destId="{F67B2D73-0AB6-4F29-A531-55955BAB031A}" srcOrd="0" destOrd="0" presId="urn:microsoft.com/office/officeart/2005/8/layout/hList6"/>
    <dgm:cxn modelId="{309E929E-8C18-489A-8C6B-1113533D2026}" type="presOf" srcId="{41A85CF3-ADFA-457F-B03A-67FDCE7076B9}" destId="{18EB523B-C2B7-456B-8414-A33258F40168}" srcOrd="0" destOrd="3" presId="urn:microsoft.com/office/officeart/2005/8/layout/hList6"/>
    <dgm:cxn modelId="{3724769E-9253-453B-B19E-8CC05874D3FB}" srcId="{895EC637-FBF9-48AD-99BB-234E3AF63AE2}" destId="{846EE021-2244-4D02-AFA6-3DA78E02307E}" srcOrd="0" destOrd="0" parTransId="{BFAB64AD-F167-4E3E-8E38-4A39FF04C139}" sibTransId="{451362C1-0FE8-4480-8EAA-11D0CE8CB193}"/>
    <dgm:cxn modelId="{CD88EDC0-00EC-4088-9F98-9C053BDBF168}" srcId="{C920DE6D-3372-4369-860F-5A8D9EF71C03}" destId="{0B8252E2-68BB-430D-9D44-D829EFC81DD7}" srcOrd="1" destOrd="0" parTransId="{8FC27938-4BF7-41A2-A53E-D0D86EBF9999}" sibTransId="{D0B9E5B1-EE34-47C8-9981-5E5D21C8F33B}"/>
    <dgm:cxn modelId="{0195FF9B-2E1E-447E-A460-99D253B2AF30}" type="presOf" srcId="{24871094-D539-41B2-AEE6-7452305A52BB}" destId="{18EB523B-C2B7-456B-8414-A33258F40168}" srcOrd="0" destOrd="1" presId="urn:microsoft.com/office/officeart/2005/8/layout/hList6"/>
    <dgm:cxn modelId="{3FC0C92C-0A07-43E0-A518-58209365583A}" srcId="{E802A1F5-A27B-447E-8CD5-89942C7D55C7}" destId="{C920DE6D-3372-4369-860F-5A8D9EF71C03}" srcOrd="3" destOrd="0" parTransId="{C825C68B-3508-427E-9E6B-5101183F10BA}" sibTransId="{C8FD35D4-A1BC-456E-9533-30EAB886B78D}"/>
    <dgm:cxn modelId="{DA86A652-F9E5-4F33-8192-A8906DB94643}" srcId="{E802A1F5-A27B-447E-8CD5-89942C7D55C7}" destId="{895EC637-FBF9-48AD-99BB-234E3AF63AE2}" srcOrd="2" destOrd="0" parTransId="{E7F430E8-AB89-4C9A-A609-E57E7235E9EF}" sibTransId="{B21E29F5-2501-46B5-A808-2B8CD980F24A}"/>
    <dgm:cxn modelId="{C578108B-84AE-4FD4-8F3C-850F94B777EC}" type="presOf" srcId="{C920DE6D-3372-4369-860F-5A8D9EF71C03}" destId="{18EB523B-C2B7-456B-8414-A33258F40168}" srcOrd="0" destOrd="0" presId="urn:microsoft.com/office/officeart/2005/8/layout/hList6"/>
    <dgm:cxn modelId="{2822ACA5-3213-4007-8FA2-39930183D4CC}" type="presOf" srcId="{91DA4F84-EAE6-4B04-A70A-5DBC3BE71567}" destId="{18EB523B-C2B7-456B-8414-A33258F40168}" srcOrd="0" destOrd="4" presId="urn:microsoft.com/office/officeart/2005/8/layout/hList6"/>
    <dgm:cxn modelId="{C589EF56-0716-408C-BFB6-102DE1D3CAE0}" type="presOf" srcId="{F809B174-ADAB-41DD-91B0-304BECD1F90D}" destId="{D76A57A2-6F1A-4ED6-AD4D-CD35801AA01A}" srcOrd="0" destOrd="0" presId="urn:microsoft.com/office/officeart/2005/8/layout/hList6"/>
    <dgm:cxn modelId="{BAFC8239-5621-42C1-A844-79722B4C559B}" type="presOf" srcId="{875E350D-BE5C-41D4-A2B5-C6BD0913C0EE}" destId="{F67B2D73-0AB6-4F29-A531-55955BAB031A}" srcOrd="0" destOrd="1" presId="urn:microsoft.com/office/officeart/2005/8/layout/hList6"/>
    <dgm:cxn modelId="{F0F5AE36-D4E8-485E-9DB2-C335F844DBFD}" type="presOf" srcId="{895EC637-FBF9-48AD-99BB-234E3AF63AE2}" destId="{801A2E1F-8677-44B1-AE22-16550D0CAA7F}" srcOrd="0" destOrd="0" presId="urn:microsoft.com/office/officeart/2005/8/layout/hList6"/>
    <dgm:cxn modelId="{6F63E2C4-3A43-4D85-BD09-53DB8A1F6458}" type="presOf" srcId="{E802A1F5-A27B-447E-8CD5-89942C7D55C7}" destId="{932B3BE6-A554-4D50-986D-39F31A5ADFB7}" srcOrd="0" destOrd="0" presId="urn:microsoft.com/office/officeart/2005/8/layout/hList6"/>
    <dgm:cxn modelId="{01C0C8DD-4567-46F3-BB0F-34012561BC35}" srcId="{C920DE6D-3372-4369-860F-5A8D9EF71C03}" destId="{24871094-D539-41B2-AEE6-7452305A52BB}" srcOrd="0" destOrd="0" parTransId="{B3E26D41-A26E-420E-946B-C73B72C5ADED}" sibTransId="{C36AF146-22F3-42B7-87B0-0205810F4CF6}"/>
    <dgm:cxn modelId="{6F0192D2-AFF1-4C2D-9834-BE6D3BB6EAA3}" srcId="{C920DE6D-3372-4369-860F-5A8D9EF71C03}" destId="{41A85CF3-ADFA-457F-B03A-67FDCE7076B9}" srcOrd="2" destOrd="0" parTransId="{5A2F190B-CA25-4140-88DA-C92C182AF271}" sibTransId="{68A37546-497C-479F-8AF3-B06833DA4F65}"/>
    <dgm:cxn modelId="{CEFC8D41-EE55-45D7-8882-2E517DD78930}" srcId="{19B87976-D73A-408C-9E53-1E3B3A47AF87}" destId="{875E350D-BE5C-41D4-A2B5-C6BD0913C0EE}" srcOrd="0" destOrd="0" parTransId="{A78F7E53-C760-4085-9677-E85529579775}" sibTransId="{63992030-702B-45BA-8054-EA811A907980}"/>
    <dgm:cxn modelId="{1DFFB9B8-9DF6-425A-81D4-7778D760A454}" type="presParOf" srcId="{932B3BE6-A554-4D50-986D-39F31A5ADFB7}" destId="{D76A57A2-6F1A-4ED6-AD4D-CD35801AA01A}" srcOrd="0" destOrd="0" presId="urn:microsoft.com/office/officeart/2005/8/layout/hList6"/>
    <dgm:cxn modelId="{369BD514-28FA-4194-B5B5-B40DFCE66FDF}" type="presParOf" srcId="{932B3BE6-A554-4D50-986D-39F31A5ADFB7}" destId="{13DD8D0D-CE92-462C-BC32-4890C4BA5101}" srcOrd="1" destOrd="0" presId="urn:microsoft.com/office/officeart/2005/8/layout/hList6"/>
    <dgm:cxn modelId="{3F543A78-D092-4F0D-80EE-8BEFAE208E74}" type="presParOf" srcId="{932B3BE6-A554-4D50-986D-39F31A5ADFB7}" destId="{F67B2D73-0AB6-4F29-A531-55955BAB031A}" srcOrd="2" destOrd="0" presId="urn:microsoft.com/office/officeart/2005/8/layout/hList6"/>
    <dgm:cxn modelId="{ECA22360-9FC1-44D1-8CB4-6B868E3B8852}" type="presParOf" srcId="{932B3BE6-A554-4D50-986D-39F31A5ADFB7}" destId="{8EA832A6-7E53-4136-AC23-997562E3A7D0}" srcOrd="3" destOrd="0" presId="urn:microsoft.com/office/officeart/2005/8/layout/hList6"/>
    <dgm:cxn modelId="{70B6A228-2341-4F4F-AA32-28045FDEDDD8}" type="presParOf" srcId="{932B3BE6-A554-4D50-986D-39F31A5ADFB7}" destId="{801A2E1F-8677-44B1-AE22-16550D0CAA7F}" srcOrd="4" destOrd="0" presId="urn:microsoft.com/office/officeart/2005/8/layout/hList6"/>
    <dgm:cxn modelId="{1B6F5472-6BB6-46EB-96B7-A721451EB976}" type="presParOf" srcId="{932B3BE6-A554-4D50-986D-39F31A5ADFB7}" destId="{16EB8F63-105A-4141-A97F-9AFA4CBF23CB}" srcOrd="5" destOrd="0" presId="urn:microsoft.com/office/officeart/2005/8/layout/hList6"/>
    <dgm:cxn modelId="{7121D2CC-AEAE-44C4-8143-1439DED50817}" type="presParOf" srcId="{932B3BE6-A554-4D50-986D-39F31A5ADFB7}" destId="{18EB523B-C2B7-456B-8414-A33258F4016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BFA4E-482F-4066-B2B3-AC01329055D6}">
      <dsp:nvSpPr>
        <dsp:cNvPr id="0" name=""/>
        <dsp:cNvSpPr/>
      </dsp:nvSpPr>
      <dsp:spPr>
        <a:xfrm>
          <a:off x="0" y="686232"/>
          <a:ext cx="5087982" cy="1963961"/>
        </a:xfrm>
        <a:prstGeom prst="chevron">
          <a:avLst>
            <a:gd name="adj" fmla="val 4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E2F195-E19D-4417-AF89-6092623D23C9}">
      <dsp:nvSpPr>
        <dsp:cNvPr id="0" name=""/>
        <dsp:cNvSpPr/>
      </dsp:nvSpPr>
      <dsp:spPr>
        <a:xfrm>
          <a:off x="1356795" y="1177223"/>
          <a:ext cx="4296518" cy="196396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>
              <a:cs typeface="B Titr" panose="00000700000000000000" pitchFamily="2" charset="-78"/>
            </a:rPr>
            <a:t>در اين فصل به اين سوالات پاسخ مي دهيم</a:t>
          </a:r>
          <a:endParaRPr lang="en-US" sz="3300" kern="1200" dirty="0"/>
        </a:p>
      </dsp:txBody>
      <dsp:txXfrm>
        <a:off x="1414317" y="1234745"/>
        <a:ext cx="4181474" cy="18489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C9C7F-A715-4944-94CD-D23475AB00C1}">
      <dsp:nvSpPr>
        <dsp:cNvPr id="0" name=""/>
        <dsp:cNvSpPr/>
      </dsp:nvSpPr>
      <dsp:spPr>
        <a:xfrm>
          <a:off x="4238799" y="3180706"/>
          <a:ext cx="2310689" cy="1496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>
              <a:alpha val="63333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رشد استخوان ها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4964886" y="3587786"/>
        <a:ext cx="1551722" cy="1056842"/>
      </dsp:txXfrm>
    </dsp:sp>
    <dsp:sp modelId="{FFDE05FA-8C27-4F3E-8BA6-3EDCDE82C574}">
      <dsp:nvSpPr>
        <dsp:cNvPr id="0" name=""/>
        <dsp:cNvSpPr/>
      </dsp:nvSpPr>
      <dsp:spPr>
        <a:xfrm>
          <a:off x="468727" y="3180706"/>
          <a:ext cx="2310689" cy="1496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>
              <a:alpha val="5000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فعاليت هاي بدن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501607" y="3587786"/>
        <a:ext cx="1551722" cy="1056842"/>
      </dsp:txXfrm>
    </dsp:sp>
    <dsp:sp modelId="{214756BD-8662-4C1C-8EA7-D41F778B14D9}">
      <dsp:nvSpPr>
        <dsp:cNvPr id="0" name=""/>
        <dsp:cNvSpPr/>
      </dsp:nvSpPr>
      <dsp:spPr>
        <a:xfrm>
          <a:off x="4238799" y="0"/>
          <a:ext cx="2310689" cy="1496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فعاليت هاي قلب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4964886" y="32880"/>
        <a:ext cx="1551722" cy="1056842"/>
      </dsp:txXfrm>
    </dsp:sp>
    <dsp:sp modelId="{B57BEAC9-F414-4299-A732-A279C5616F15}">
      <dsp:nvSpPr>
        <dsp:cNvPr id="0" name=""/>
        <dsp:cNvSpPr/>
      </dsp:nvSpPr>
      <dsp:spPr>
        <a:xfrm>
          <a:off x="468727" y="0"/>
          <a:ext cx="2310689" cy="1496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>
              <a:alpha val="9000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ساختمان هموگلوبين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501607" y="32880"/>
        <a:ext cx="1551722" cy="1056842"/>
      </dsp:txXfrm>
    </dsp:sp>
    <dsp:sp modelId="{54B20A2E-A60F-4C7C-A184-079C8FD431B3}">
      <dsp:nvSpPr>
        <dsp:cNvPr id="0" name=""/>
        <dsp:cNvSpPr/>
      </dsp:nvSpPr>
      <dsp:spPr>
        <a:xfrm>
          <a:off x="1436972" y="266618"/>
          <a:ext cx="2025361" cy="2025361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آهن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2030187" y="859833"/>
        <a:ext cx="1432146" cy="1432146"/>
      </dsp:txXfrm>
    </dsp:sp>
    <dsp:sp modelId="{F2BF05A1-2DE1-4EAA-A0B0-EAA7D8F35BD6}">
      <dsp:nvSpPr>
        <dsp:cNvPr id="0" name=""/>
        <dsp:cNvSpPr/>
      </dsp:nvSpPr>
      <dsp:spPr>
        <a:xfrm rot="5400000">
          <a:off x="3555883" y="266618"/>
          <a:ext cx="2025361" cy="2025361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satMod val="100000"/>
                <a:lumMod val="104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-13333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سديم و پتاسيم</a:t>
          </a:r>
          <a:endParaRPr lang="en-US" sz="2400" kern="1200" dirty="0">
            <a:cs typeface="B Titr" panose="00000700000000000000" pitchFamily="2" charset="-78"/>
          </a:endParaRPr>
        </a:p>
      </dsp:txBody>
      <dsp:txXfrm rot="-5400000">
        <a:off x="3555883" y="859833"/>
        <a:ext cx="1432146" cy="1432146"/>
      </dsp:txXfrm>
    </dsp:sp>
    <dsp:sp modelId="{459A8F28-2B62-4B57-B21D-1A11CAA9C579}">
      <dsp:nvSpPr>
        <dsp:cNvPr id="0" name=""/>
        <dsp:cNvSpPr/>
      </dsp:nvSpPr>
      <dsp:spPr>
        <a:xfrm rot="10800000">
          <a:off x="3555883" y="2385529"/>
          <a:ext cx="2025361" cy="2025361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satMod val="100000"/>
                <a:lumMod val="104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-26667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كلسيم</a:t>
          </a:r>
          <a:endParaRPr lang="en-US" sz="2400" kern="1200" dirty="0">
            <a:cs typeface="B Titr" panose="00000700000000000000" pitchFamily="2" charset="-78"/>
          </a:endParaRPr>
        </a:p>
      </dsp:txBody>
      <dsp:txXfrm rot="10800000">
        <a:off x="3555883" y="2385529"/>
        <a:ext cx="1432146" cy="1432146"/>
      </dsp:txXfrm>
    </dsp:sp>
    <dsp:sp modelId="{FD935A85-9E63-435A-9248-504E518F7FE5}">
      <dsp:nvSpPr>
        <dsp:cNvPr id="0" name=""/>
        <dsp:cNvSpPr/>
      </dsp:nvSpPr>
      <dsp:spPr>
        <a:xfrm rot="16200000">
          <a:off x="1436972" y="2385529"/>
          <a:ext cx="2025361" cy="2025361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atMod val="100000"/>
                <a:lumMod val="104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يد</a:t>
          </a:r>
          <a:endParaRPr lang="en-US" sz="2400" kern="1200" dirty="0">
            <a:cs typeface="B Titr" panose="00000700000000000000" pitchFamily="2" charset="-78"/>
          </a:endParaRPr>
        </a:p>
      </dsp:txBody>
      <dsp:txXfrm rot="5400000">
        <a:off x="2030187" y="2385529"/>
        <a:ext cx="1432146" cy="1432146"/>
      </dsp:txXfrm>
    </dsp:sp>
    <dsp:sp modelId="{F5B865D6-856A-4854-9042-6D6AA03E4683}">
      <dsp:nvSpPr>
        <dsp:cNvPr id="0" name=""/>
        <dsp:cNvSpPr/>
      </dsp:nvSpPr>
      <dsp:spPr>
        <a:xfrm>
          <a:off x="3144793" y="1905203"/>
          <a:ext cx="699287" cy="608076"/>
        </a:xfrm>
        <a:prstGeom prst="circularArrow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317E0-0776-4917-B46B-4853F7DF17B2}">
      <dsp:nvSpPr>
        <dsp:cNvPr id="0" name=""/>
        <dsp:cNvSpPr/>
      </dsp:nvSpPr>
      <dsp:spPr>
        <a:xfrm rot="10800000">
          <a:off x="3144793" y="2139079"/>
          <a:ext cx="699287" cy="608076"/>
        </a:xfrm>
        <a:prstGeom prst="circularArrow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ED05-BFEF-4F70-8E1D-656050997B69}">
      <dsp:nvSpPr>
        <dsp:cNvPr id="0" name=""/>
        <dsp:cNvSpPr/>
      </dsp:nvSpPr>
      <dsp:spPr>
        <a:xfrm>
          <a:off x="7333099" y="1948287"/>
          <a:ext cx="401035" cy="91440"/>
        </a:xfrm>
        <a:custGeom>
          <a:avLst/>
          <a:gdLst/>
          <a:ahLst/>
          <a:cxnLst/>
          <a:rect l="0" t="0" r="0" b="0"/>
          <a:pathLst>
            <a:path>
              <a:moveTo>
                <a:pt x="401035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Titr" panose="00000700000000000000" pitchFamily="2" charset="-78"/>
          </a:endParaRPr>
        </a:p>
      </dsp:txBody>
      <dsp:txXfrm>
        <a:off x="7523591" y="1983981"/>
        <a:ext cx="20051" cy="20051"/>
      </dsp:txXfrm>
    </dsp:sp>
    <dsp:sp modelId="{A952ED28-8337-42A1-BC0D-2AFD2A71674D}">
      <dsp:nvSpPr>
        <dsp:cNvPr id="0" name=""/>
        <dsp:cNvSpPr/>
      </dsp:nvSpPr>
      <dsp:spPr>
        <a:xfrm>
          <a:off x="9739314" y="1611923"/>
          <a:ext cx="401035" cy="382084"/>
        </a:xfrm>
        <a:custGeom>
          <a:avLst/>
          <a:gdLst/>
          <a:ahLst/>
          <a:cxnLst/>
          <a:rect l="0" t="0" r="0" b="0"/>
          <a:pathLst>
            <a:path>
              <a:moveTo>
                <a:pt x="401035" y="0"/>
              </a:moveTo>
              <a:lnTo>
                <a:pt x="200517" y="0"/>
              </a:lnTo>
              <a:lnTo>
                <a:pt x="200517" y="382084"/>
              </a:lnTo>
              <a:lnTo>
                <a:pt x="0" y="3820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Titr" panose="00000700000000000000" pitchFamily="2" charset="-78"/>
          </a:endParaRPr>
        </a:p>
      </dsp:txBody>
      <dsp:txXfrm>
        <a:off x="9925984" y="1789117"/>
        <a:ext cx="27695" cy="27695"/>
      </dsp:txXfrm>
    </dsp:sp>
    <dsp:sp modelId="{E332B331-29F0-49BD-B9C4-8559BF77075B}">
      <dsp:nvSpPr>
        <dsp:cNvPr id="0" name=""/>
        <dsp:cNvSpPr/>
      </dsp:nvSpPr>
      <dsp:spPr>
        <a:xfrm>
          <a:off x="7333099" y="1184118"/>
          <a:ext cx="401035" cy="91440"/>
        </a:xfrm>
        <a:custGeom>
          <a:avLst/>
          <a:gdLst/>
          <a:ahLst/>
          <a:cxnLst/>
          <a:rect l="0" t="0" r="0" b="0"/>
          <a:pathLst>
            <a:path>
              <a:moveTo>
                <a:pt x="401035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Titr" panose="00000700000000000000" pitchFamily="2" charset="-78"/>
          </a:endParaRPr>
        </a:p>
      </dsp:txBody>
      <dsp:txXfrm>
        <a:off x="7523591" y="1219812"/>
        <a:ext cx="20051" cy="20051"/>
      </dsp:txXfrm>
    </dsp:sp>
    <dsp:sp modelId="{B1B9AD2C-5E4E-4CBB-A1CE-06DE0C7F6358}">
      <dsp:nvSpPr>
        <dsp:cNvPr id="0" name=""/>
        <dsp:cNvSpPr/>
      </dsp:nvSpPr>
      <dsp:spPr>
        <a:xfrm>
          <a:off x="9739314" y="1229838"/>
          <a:ext cx="401035" cy="382084"/>
        </a:xfrm>
        <a:custGeom>
          <a:avLst/>
          <a:gdLst/>
          <a:ahLst/>
          <a:cxnLst/>
          <a:rect l="0" t="0" r="0" b="0"/>
          <a:pathLst>
            <a:path>
              <a:moveTo>
                <a:pt x="401035" y="382084"/>
              </a:moveTo>
              <a:lnTo>
                <a:pt x="200517" y="382084"/>
              </a:lnTo>
              <a:lnTo>
                <a:pt x="200517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Titr" panose="00000700000000000000" pitchFamily="2" charset="-78"/>
          </a:endParaRPr>
        </a:p>
      </dsp:txBody>
      <dsp:txXfrm>
        <a:off x="9925984" y="1407033"/>
        <a:ext cx="27695" cy="27695"/>
      </dsp:txXfrm>
    </dsp:sp>
    <dsp:sp modelId="{AEBF4EC7-7502-428B-A89A-9445D7B15ECA}">
      <dsp:nvSpPr>
        <dsp:cNvPr id="0" name=""/>
        <dsp:cNvSpPr/>
      </dsp:nvSpPr>
      <dsp:spPr>
        <a:xfrm rot="5400000">
          <a:off x="9328995" y="1306255"/>
          <a:ext cx="2234043" cy="611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پليمرها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9328995" y="1306255"/>
        <a:ext cx="2234043" cy="611334"/>
      </dsp:txXfrm>
    </dsp:sp>
    <dsp:sp modelId="{D4A02099-A7D2-4C36-8E10-BAFE40AD9D7F}">
      <dsp:nvSpPr>
        <dsp:cNvPr id="0" name=""/>
        <dsp:cNvSpPr/>
      </dsp:nvSpPr>
      <dsp:spPr>
        <a:xfrm>
          <a:off x="7734135" y="924171"/>
          <a:ext cx="2005178" cy="611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طبيعي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7734135" y="924171"/>
        <a:ext cx="2005178" cy="611334"/>
      </dsp:txXfrm>
    </dsp:sp>
    <dsp:sp modelId="{E005986C-2AB6-45EA-B9F0-662792DBBD56}">
      <dsp:nvSpPr>
        <dsp:cNvPr id="0" name=""/>
        <dsp:cNvSpPr/>
      </dsp:nvSpPr>
      <dsp:spPr>
        <a:xfrm>
          <a:off x="172766" y="924171"/>
          <a:ext cx="7160332" cy="611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از گياهان يا جانوران به دست مي آيند. مانند پشم، پنبه، ابريشم و ...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172766" y="924171"/>
        <a:ext cx="7160332" cy="611334"/>
      </dsp:txXfrm>
    </dsp:sp>
    <dsp:sp modelId="{49CD5776-07EC-4B86-8CE2-E02B587CFDC5}">
      <dsp:nvSpPr>
        <dsp:cNvPr id="0" name=""/>
        <dsp:cNvSpPr/>
      </dsp:nvSpPr>
      <dsp:spPr>
        <a:xfrm>
          <a:off x="7734135" y="1688339"/>
          <a:ext cx="2005178" cy="611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مصنوعي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7734135" y="1688339"/>
        <a:ext cx="2005178" cy="611334"/>
      </dsp:txXfrm>
    </dsp:sp>
    <dsp:sp modelId="{A7A090F2-59D4-4309-BA17-0A801B3E1DF4}">
      <dsp:nvSpPr>
        <dsp:cNvPr id="0" name=""/>
        <dsp:cNvSpPr/>
      </dsp:nvSpPr>
      <dsp:spPr>
        <a:xfrm>
          <a:off x="144915" y="1688339"/>
          <a:ext cx="7188184" cy="611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حاصل از فرآورده هاي نفت خام هستند. مانند پلاستيك.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144915" y="1688339"/>
        <a:ext cx="7188184" cy="6113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A35F9-0C78-4BE5-9D6A-CC2F383BBCC0}">
      <dsp:nvSpPr>
        <dsp:cNvPr id="0" name=""/>
        <dsp:cNvSpPr/>
      </dsp:nvSpPr>
      <dsp:spPr>
        <a:xfrm>
          <a:off x="6860498" y="863"/>
          <a:ext cx="1699270" cy="84963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Titr" panose="00000700000000000000" pitchFamily="2" charset="-78"/>
            </a:rPr>
            <a:t>كاربرد پلاستيك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6885383" y="25748"/>
        <a:ext cx="1649500" cy="799865"/>
      </dsp:txXfrm>
    </dsp:sp>
    <dsp:sp modelId="{ADDACC95-C496-41B5-960C-EB0F6AAC313D}">
      <dsp:nvSpPr>
        <dsp:cNvPr id="0" name=""/>
        <dsp:cNvSpPr/>
      </dsp:nvSpPr>
      <dsp:spPr>
        <a:xfrm>
          <a:off x="8219915" y="850498"/>
          <a:ext cx="169927" cy="637226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637226"/>
              </a:lnTo>
              <a:lnTo>
                <a:pt x="0" y="63722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9AD8D-4BBF-4F2D-AE6B-C54C8BAF8316}">
      <dsp:nvSpPr>
        <dsp:cNvPr id="0" name=""/>
        <dsp:cNvSpPr/>
      </dsp:nvSpPr>
      <dsp:spPr>
        <a:xfrm>
          <a:off x="6860498" y="1062907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ساخت قطعات خودرو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6885383" y="1087792"/>
        <a:ext cx="1309646" cy="799865"/>
      </dsp:txXfrm>
    </dsp:sp>
    <dsp:sp modelId="{930E3FBB-B7F4-4CD1-8535-7BD4EBAA91C3}">
      <dsp:nvSpPr>
        <dsp:cNvPr id="0" name=""/>
        <dsp:cNvSpPr/>
      </dsp:nvSpPr>
      <dsp:spPr>
        <a:xfrm>
          <a:off x="8219915" y="850498"/>
          <a:ext cx="169927" cy="1699270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1699270"/>
              </a:lnTo>
              <a:lnTo>
                <a:pt x="0" y="169927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57ACA-9EA9-44A4-AF3F-E98DE2506CD8}">
      <dsp:nvSpPr>
        <dsp:cNvPr id="0" name=""/>
        <dsp:cNvSpPr/>
      </dsp:nvSpPr>
      <dsp:spPr>
        <a:xfrm>
          <a:off x="6860498" y="2124951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71753"/>
              <a:satOff val="-5997"/>
              <a:lumOff val="348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مصالح ساختماني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6885383" y="2149836"/>
        <a:ext cx="1309646" cy="799865"/>
      </dsp:txXfrm>
    </dsp:sp>
    <dsp:sp modelId="{A4226527-01CC-4751-A15A-F5ED5726B78D}">
      <dsp:nvSpPr>
        <dsp:cNvPr id="0" name=""/>
        <dsp:cNvSpPr/>
      </dsp:nvSpPr>
      <dsp:spPr>
        <a:xfrm>
          <a:off x="8219915" y="850498"/>
          <a:ext cx="169927" cy="2761314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2761314"/>
              </a:lnTo>
              <a:lnTo>
                <a:pt x="0" y="276131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A8A37-7CC8-44C4-83F5-39AD4C3AE4ED}">
      <dsp:nvSpPr>
        <dsp:cNvPr id="0" name=""/>
        <dsp:cNvSpPr/>
      </dsp:nvSpPr>
      <dsp:spPr>
        <a:xfrm>
          <a:off x="6860498" y="3186996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143505"/>
              <a:satOff val="-11995"/>
              <a:lumOff val="696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مواد بسته بندي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6885383" y="3211881"/>
        <a:ext cx="1309646" cy="799865"/>
      </dsp:txXfrm>
    </dsp:sp>
    <dsp:sp modelId="{E80D9A19-831B-488A-8055-D67D4B8FDF6E}">
      <dsp:nvSpPr>
        <dsp:cNvPr id="0" name=""/>
        <dsp:cNvSpPr/>
      </dsp:nvSpPr>
      <dsp:spPr>
        <a:xfrm>
          <a:off x="8219915" y="850498"/>
          <a:ext cx="169927" cy="3823359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3823359"/>
              </a:lnTo>
              <a:lnTo>
                <a:pt x="0" y="382335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B8789-233F-4E57-80C5-D51795198B77}">
      <dsp:nvSpPr>
        <dsp:cNvPr id="0" name=""/>
        <dsp:cNvSpPr/>
      </dsp:nvSpPr>
      <dsp:spPr>
        <a:xfrm>
          <a:off x="6860498" y="4249040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15258"/>
              <a:satOff val="-17992"/>
              <a:lumOff val="10441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بطري و وسايل شخصي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6885383" y="4273925"/>
        <a:ext cx="1309646" cy="799865"/>
      </dsp:txXfrm>
    </dsp:sp>
    <dsp:sp modelId="{22AC661F-ADC5-4D3C-9242-67CC984CDC40}">
      <dsp:nvSpPr>
        <dsp:cNvPr id="0" name=""/>
        <dsp:cNvSpPr/>
      </dsp:nvSpPr>
      <dsp:spPr>
        <a:xfrm>
          <a:off x="4736410" y="863"/>
          <a:ext cx="1699270" cy="84963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94639"/>
            <a:satOff val="-32985"/>
            <a:lumOff val="1914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Titr" panose="00000700000000000000" pitchFamily="2" charset="-78"/>
            </a:rPr>
            <a:t>مزاياي پلاستيك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4761295" y="25748"/>
        <a:ext cx="1649500" cy="799865"/>
      </dsp:txXfrm>
    </dsp:sp>
    <dsp:sp modelId="{65C95AD1-FB74-447E-87DB-5284922B0B26}">
      <dsp:nvSpPr>
        <dsp:cNvPr id="0" name=""/>
        <dsp:cNvSpPr/>
      </dsp:nvSpPr>
      <dsp:spPr>
        <a:xfrm>
          <a:off x="6095826" y="850498"/>
          <a:ext cx="169927" cy="637226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637226"/>
              </a:lnTo>
              <a:lnTo>
                <a:pt x="0" y="63722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B5DD-3CB6-4EDC-BD2C-FACF568FBCC7}">
      <dsp:nvSpPr>
        <dsp:cNvPr id="0" name=""/>
        <dsp:cNvSpPr/>
      </dsp:nvSpPr>
      <dsp:spPr>
        <a:xfrm>
          <a:off x="4736410" y="1062907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87010"/>
              <a:satOff val="-23989"/>
              <a:lumOff val="13921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ارزان هستند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761295" y="1087792"/>
        <a:ext cx="1309646" cy="799865"/>
      </dsp:txXfrm>
    </dsp:sp>
    <dsp:sp modelId="{23F796A7-F12E-493A-B220-035FBD6BDD96}">
      <dsp:nvSpPr>
        <dsp:cNvPr id="0" name=""/>
        <dsp:cNvSpPr/>
      </dsp:nvSpPr>
      <dsp:spPr>
        <a:xfrm>
          <a:off x="6095826" y="850498"/>
          <a:ext cx="169927" cy="1699270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1699270"/>
              </a:lnTo>
              <a:lnTo>
                <a:pt x="0" y="169927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66B7F-7B06-4548-9C2A-DCF741DF3611}">
      <dsp:nvSpPr>
        <dsp:cNvPr id="0" name=""/>
        <dsp:cNvSpPr/>
      </dsp:nvSpPr>
      <dsp:spPr>
        <a:xfrm>
          <a:off x="4736410" y="2124951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358763"/>
              <a:satOff val="-29987"/>
              <a:lumOff val="17401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دچار خوردگی نمی­شوند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761295" y="2149836"/>
        <a:ext cx="1309646" cy="799865"/>
      </dsp:txXfrm>
    </dsp:sp>
    <dsp:sp modelId="{38A3B989-E0B6-4E59-8D9B-F5E8FAC46C21}">
      <dsp:nvSpPr>
        <dsp:cNvPr id="0" name=""/>
        <dsp:cNvSpPr/>
      </dsp:nvSpPr>
      <dsp:spPr>
        <a:xfrm>
          <a:off x="6095826" y="850498"/>
          <a:ext cx="169927" cy="2761314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2761314"/>
              </a:lnTo>
              <a:lnTo>
                <a:pt x="0" y="276131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1CFD0-76F7-4A48-8F22-70E3B9B8894D}">
      <dsp:nvSpPr>
        <dsp:cNvPr id="0" name=""/>
        <dsp:cNvSpPr/>
      </dsp:nvSpPr>
      <dsp:spPr>
        <a:xfrm>
          <a:off x="4736410" y="3186996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430515"/>
              <a:satOff val="-35984"/>
              <a:lumOff val="20881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سبک هستند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761295" y="3211881"/>
        <a:ext cx="1309646" cy="799865"/>
      </dsp:txXfrm>
    </dsp:sp>
    <dsp:sp modelId="{CE79E2D2-644A-4B83-9B0E-2FB4070797F6}">
      <dsp:nvSpPr>
        <dsp:cNvPr id="0" name=""/>
        <dsp:cNvSpPr/>
      </dsp:nvSpPr>
      <dsp:spPr>
        <a:xfrm>
          <a:off x="6095826" y="850498"/>
          <a:ext cx="169927" cy="3823359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3823359"/>
              </a:lnTo>
              <a:lnTo>
                <a:pt x="0" y="382335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75874-2CB0-4CA2-8C49-BF43B59965CC}">
      <dsp:nvSpPr>
        <dsp:cNvPr id="0" name=""/>
        <dsp:cNvSpPr/>
      </dsp:nvSpPr>
      <dsp:spPr>
        <a:xfrm>
          <a:off x="4736410" y="4249040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502268"/>
              <a:satOff val="-41982"/>
              <a:lumOff val="24361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شکل پذیر هستند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761295" y="4273925"/>
        <a:ext cx="1309646" cy="799865"/>
      </dsp:txXfrm>
    </dsp:sp>
    <dsp:sp modelId="{DDF443D9-9BBE-4284-B492-6A84F32BA317}">
      <dsp:nvSpPr>
        <dsp:cNvPr id="0" name=""/>
        <dsp:cNvSpPr/>
      </dsp:nvSpPr>
      <dsp:spPr>
        <a:xfrm>
          <a:off x="2612321" y="863"/>
          <a:ext cx="1699270" cy="84963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789278"/>
            <a:satOff val="-65971"/>
            <a:lumOff val="3828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Titr" panose="00000700000000000000" pitchFamily="2" charset="-78"/>
            </a:rPr>
            <a:t>معايب پلاستيك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2637206" y="25748"/>
        <a:ext cx="1649500" cy="799865"/>
      </dsp:txXfrm>
    </dsp:sp>
    <dsp:sp modelId="{D9CF5356-9441-4931-98C3-70090C27AC0E}">
      <dsp:nvSpPr>
        <dsp:cNvPr id="0" name=""/>
        <dsp:cNvSpPr/>
      </dsp:nvSpPr>
      <dsp:spPr>
        <a:xfrm>
          <a:off x="3971738" y="850498"/>
          <a:ext cx="169927" cy="637226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637226"/>
              </a:lnTo>
              <a:lnTo>
                <a:pt x="0" y="63722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4BBD9-8FA3-4646-93B1-50CD691728E1}">
      <dsp:nvSpPr>
        <dsp:cNvPr id="0" name=""/>
        <dsp:cNvSpPr/>
      </dsp:nvSpPr>
      <dsp:spPr>
        <a:xfrm>
          <a:off x="2612321" y="1062907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574020"/>
              <a:satOff val="-47979"/>
              <a:lumOff val="27841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cs typeface="B Titr" panose="00000700000000000000" pitchFamily="2" charset="-78"/>
            </a:rPr>
            <a:t>کیفیت و خواص الیاف طبیعی را ندارند</a:t>
          </a:r>
          <a:endParaRPr lang="en-US" sz="1400" kern="1200" dirty="0">
            <a:cs typeface="B Titr" panose="00000700000000000000" pitchFamily="2" charset="-78"/>
          </a:endParaRPr>
        </a:p>
      </dsp:txBody>
      <dsp:txXfrm>
        <a:off x="2637206" y="1087792"/>
        <a:ext cx="1309646" cy="799865"/>
      </dsp:txXfrm>
    </dsp:sp>
    <dsp:sp modelId="{DA97CD9C-C83D-4C83-9717-AE202DB827B0}">
      <dsp:nvSpPr>
        <dsp:cNvPr id="0" name=""/>
        <dsp:cNvSpPr/>
      </dsp:nvSpPr>
      <dsp:spPr>
        <a:xfrm>
          <a:off x="3971738" y="850498"/>
          <a:ext cx="169927" cy="1699270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1699270"/>
              </a:lnTo>
              <a:lnTo>
                <a:pt x="0" y="169927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44A3C-C812-45BB-82E8-7AB207DDB4BF}">
      <dsp:nvSpPr>
        <dsp:cNvPr id="0" name=""/>
        <dsp:cNvSpPr/>
      </dsp:nvSpPr>
      <dsp:spPr>
        <a:xfrm>
          <a:off x="2612321" y="2124951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645773"/>
              <a:satOff val="-53976"/>
              <a:lumOff val="31322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cs typeface="B Titr" panose="00000700000000000000" pitchFamily="2" charset="-78"/>
            </a:rPr>
            <a:t>به راحتی در طبیعت تجزیه نمی­شوند</a:t>
          </a:r>
          <a:endParaRPr lang="en-US" sz="1400" kern="1200" dirty="0">
            <a:cs typeface="B Titr" panose="00000700000000000000" pitchFamily="2" charset="-78"/>
          </a:endParaRPr>
        </a:p>
      </dsp:txBody>
      <dsp:txXfrm>
        <a:off x="2637206" y="2149836"/>
        <a:ext cx="1309646" cy="799865"/>
      </dsp:txXfrm>
    </dsp:sp>
    <dsp:sp modelId="{76B6D51A-38FB-495E-829C-41E801312ED7}">
      <dsp:nvSpPr>
        <dsp:cNvPr id="0" name=""/>
        <dsp:cNvSpPr/>
      </dsp:nvSpPr>
      <dsp:spPr>
        <a:xfrm>
          <a:off x="3971738" y="850498"/>
          <a:ext cx="169927" cy="2761314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2761314"/>
              </a:lnTo>
              <a:lnTo>
                <a:pt x="0" y="276131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84A22-9D8A-476C-AADD-6D9549E5B9C9}">
      <dsp:nvSpPr>
        <dsp:cNvPr id="0" name=""/>
        <dsp:cNvSpPr/>
      </dsp:nvSpPr>
      <dsp:spPr>
        <a:xfrm>
          <a:off x="2612321" y="3186996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717525"/>
              <a:satOff val="-59974"/>
              <a:lumOff val="34802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Titr" panose="00000700000000000000" pitchFamily="2" charset="-78"/>
            </a:rPr>
            <a:t>حجم زباله آن­ها بسیار زیاد است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2637206" y="3211881"/>
        <a:ext cx="1309646" cy="799865"/>
      </dsp:txXfrm>
    </dsp:sp>
    <dsp:sp modelId="{42F5907D-ECFC-4A50-AA7C-13554914D347}">
      <dsp:nvSpPr>
        <dsp:cNvPr id="0" name=""/>
        <dsp:cNvSpPr/>
      </dsp:nvSpPr>
      <dsp:spPr>
        <a:xfrm>
          <a:off x="3971738" y="850498"/>
          <a:ext cx="169927" cy="3823359"/>
        </a:xfrm>
        <a:custGeom>
          <a:avLst/>
          <a:gdLst/>
          <a:ahLst/>
          <a:cxnLst/>
          <a:rect l="0" t="0" r="0" b="0"/>
          <a:pathLst>
            <a:path>
              <a:moveTo>
                <a:pt x="169927" y="0"/>
              </a:moveTo>
              <a:lnTo>
                <a:pt x="169927" y="3823359"/>
              </a:lnTo>
              <a:lnTo>
                <a:pt x="0" y="382335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A262E-38AD-4EEA-92A1-1DF4617AD338}">
      <dsp:nvSpPr>
        <dsp:cNvPr id="0" name=""/>
        <dsp:cNvSpPr/>
      </dsp:nvSpPr>
      <dsp:spPr>
        <a:xfrm>
          <a:off x="2612321" y="4249040"/>
          <a:ext cx="1359416" cy="849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789278"/>
              <a:satOff val="-65971"/>
              <a:lumOff val="38282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>
              <a:cs typeface="B Titr" panose="00000700000000000000" pitchFamily="2" charset="-78"/>
            </a:rPr>
            <a:t>در هنگام سوختن بخارات سمی ایجاد می­کنند</a:t>
          </a:r>
          <a:endParaRPr lang="en-US" sz="1400" kern="1200" dirty="0">
            <a:cs typeface="B Titr" panose="00000700000000000000" pitchFamily="2" charset="-78"/>
          </a:endParaRPr>
        </a:p>
      </dsp:txBody>
      <dsp:txXfrm>
        <a:off x="2637206" y="4273925"/>
        <a:ext cx="1309646" cy="799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C1BD3-65E9-4F8E-B715-14225C349C11}">
      <dsp:nvSpPr>
        <dsp:cNvPr id="0" name=""/>
        <dsp:cNvSpPr/>
      </dsp:nvSpPr>
      <dsp:spPr>
        <a:xfrm>
          <a:off x="6064250" y="2061335"/>
          <a:ext cx="1375171" cy="32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96"/>
              </a:lnTo>
              <a:lnTo>
                <a:pt x="1375171" y="222996"/>
              </a:lnTo>
              <a:lnTo>
                <a:pt x="1375171" y="327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F93E8-D4E1-4538-A936-8925E3F5078E}">
      <dsp:nvSpPr>
        <dsp:cNvPr id="0" name=""/>
        <dsp:cNvSpPr/>
      </dsp:nvSpPr>
      <dsp:spPr>
        <a:xfrm>
          <a:off x="6018530" y="2061335"/>
          <a:ext cx="91440" cy="327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7FE2A-DB8F-4ACC-83DE-F80887257F93}">
      <dsp:nvSpPr>
        <dsp:cNvPr id="0" name=""/>
        <dsp:cNvSpPr/>
      </dsp:nvSpPr>
      <dsp:spPr>
        <a:xfrm>
          <a:off x="4689078" y="2061335"/>
          <a:ext cx="1375171" cy="327228"/>
        </a:xfrm>
        <a:custGeom>
          <a:avLst/>
          <a:gdLst/>
          <a:ahLst/>
          <a:cxnLst/>
          <a:rect l="0" t="0" r="0" b="0"/>
          <a:pathLst>
            <a:path>
              <a:moveTo>
                <a:pt x="1375171" y="0"/>
              </a:moveTo>
              <a:lnTo>
                <a:pt x="1375171" y="222996"/>
              </a:lnTo>
              <a:lnTo>
                <a:pt x="0" y="222996"/>
              </a:lnTo>
              <a:lnTo>
                <a:pt x="0" y="327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43E86-4BC5-4BAE-B77B-3069E149D195}">
      <dsp:nvSpPr>
        <dsp:cNvPr id="0" name=""/>
        <dsp:cNvSpPr/>
      </dsp:nvSpPr>
      <dsp:spPr>
        <a:xfrm>
          <a:off x="4001492" y="1019643"/>
          <a:ext cx="2062757" cy="32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96"/>
              </a:lnTo>
              <a:lnTo>
                <a:pt x="2062757" y="222996"/>
              </a:lnTo>
              <a:lnTo>
                <a:pt x="2062757" y="327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FDCF5-0090-4839-B525-E10ABFE71FC5}">
      <dsp:nvSpPr>
        <dsp:cNvPr id="0" name=""/>
        <dsp:cNvSpPr/>
      </dsp:nvSpPr>
      <dsp:spPr>
        <a:xfrm>
          <a:off x="1938734" y="2061335"/>
          <a:ext cx="1375171" cy="32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96"/>
              </a:lnTo>
              <a:lnTo>
                <a:pt x="1375171" y="222996"/>
              </a:lnTo>
              <a:lnTo>
                <a:pt x="1375171" y="327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BE428-7E78-43C5-BB79-0E527B2E3EE7}">
      <dsp:nvSpPr>
        <dsp:cNvPr id="0" name=""/>
        <dsp:cNvSpPr/>
      </dsp:nvSpPr>
      <dsp:spPr>
        <a:xfrm>
          <a:off x="1893014" y="2061335"/>
          <a:ext cx="91440" cy="327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C7B79-1DF4-4F7B-BAF2-C449C4561A1F}">
      <dsp:nvSpPr>
        <dsp:cNvPr id="0" name=""/>
        <dsp:cNvSpPr/>
      </dsp:nvSpPr>
      <dsp:spPr>
        <a:xfrm>
          <a:off x="563562" y="2061335"/>
          <a:ext cx="1375171" cy="327228"/>
        </a:xfrm>
        <a:custGeom>
          <a:avLst/>
          <a:gdLst/>
          <a:ahLst/>
          <a:cxnLst/>
          <a:rect l="0" t="0" r="0" b="0"/>
          <a:pathLst>
            <a:path>
              <a:moveTo>
                <a:pt x="1375171" y="0"/>
              </a:moveTo>
              <a:lnTo>
                <a:pt x="1375171" y="222996"/>
              </a:lnTo>
              <a:lnTo>
                <a:pt x="0" y="222996"/>
              </a:lnTo>
              <a:lnTo>
                <a:pt x="0" y="327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48ABD-1CE8-4C2C-AD4A-0CAAA6C43F91}">
      <dsp:nvSpPr>
        <dsp:cNvPr id="0" name=""/>
        <dsp:cNvSpPr/>
      </dsp:nvSpPr>
      <dsp:spPr>
        <a:xfrm>
          <a:off x="1938734" y="1019643"/>
          <a:ext cx="2062757" cy="327228"/>
        </a:xfrm>
        <a:custGeom>
          <a:avLst/>
          <a:gdLst/>
          <a:ahLst/>
          <a:cxnLst/>
          <a:rect l="0" t="0" r="0" b="0"/>
          <a:pathLst>
            <a:path>
              <a:moveTo>
                <a:pt x="2062757" y="0"/>
              </a:moveTo>
              <a:lnTo>
                <a:pt x="2062757" y="222996"/>
              </a:lnTo>
              <a:lnTo>
                <a:pt x="0" y="222996"/>
              </a:lnTo>
              <a:lnTo>
                <a:pt x="0" y="327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48DD6-57F8-4C38-91D5-131FEEDD868C}">
      <dsp:nvSpPr>
        <dsp:cNvPr id="0" name=""/>
        <dsp:cNvSpPr/>
      </dsp:nvSpPr>
      <dsp:spPr>
        <a:xfrm>
          <a:off x="2544350" y="305178"/>
          <a:ext cx="2914282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E5FBF-1053-451D-93C1-6361B2D4B91B}">
      <dsp:nvSpPr>
        <dsp:cNvPr id="0" name=""/>
        <dsp:cNvSpPr/>
      </dsp:nvSpPr>
      <dsp:spPr>
        <a:xfrm>
          <a:off x="2669366" y="423943"/>
          <a:ext cx="2914282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Titr" panose="00000700000000000000" pitchFamily="2" charset="-78"/>
            </a:rPr>
            <a:t>تقسیم بندی عناصر</a:t>
          </a:r>
          <a:endParaRPr lang="en-US" sz="3200" kern="1200" dirty="0">
            <a:cs typeface="B Titr" panose="00000700000000000000" pitchFamily="2" charset="-78"/>
          </a:endParaRPr>
        </a:p>
      </dsp:txBody>
      <dsp:txXfrm>
        <a:off x="2690292" y="444869"/>
        <a:ext cx="2872430" cy="672612"/>
      </dsp:txXfrm>
    </dsp:sp>
    <dsp:sp modelId="{65A17159-F864-470B-AD70-AAAB7FD13C36}">
      <dsp:nvSpPr>
        <dsp:cNvPr id="0" name=""/>
        <dsp:cNvSpPr/>
      </dsp:nvSpPr>
      <dsp:spPr>
        <a:xfrm>
          <a:off x="1376164" y="1346871"/>
          <a:ext cx="1125140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E78EA-984D-40DC-9CE9-1C81BCAE1841}">
      <dsp:nvSpPr>
        <dsp:cNvPr id="0" name=""/>
        <dsp:cNvSpPr/>
      </dsp:nvSpPr>
      <dsp:spPr>
        <a:xfrm>
          <a:off x="1501179" y="1465636"/>
          <a:ext cx="1125140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Titr" panose="00000700000000000000" pitchFamily="2" charset="-78"/>
            </a:rPr>
            <a:t>نافلز</a:t>
          </a:r>
          <a:endParaRPr lang="en-US" sz="2800" kern="1200" dirty="0">
            <a:cs typeface="B Titr" panose="00000700000000000000" pitchFamily="2" charset="-78"/>
          </a:endParaRPr>
        </a:p>
      </dsp:txBody>
      <dsp:txXfrm>
        <a:off x="1522105" y="1486562"/>
        <a:ext cx="1083288" cy="672612"/>
      </dsp:txXfrm>
    </dsp:sp>
    <dsp:sp modelId="{7C72C461-1A90-4212-A8CB-A27AD4C1D33E}">
      <dsp:nvSpPr>
        <dsp:cNvPr id="0" name=""/>
        <dsp:cNvSpPr/>
      </dsp:nvSpPr>
      <dsp:spPr>
        <a:xfrm>
          <a:off x="992" y="2388564"/>
          <a:ext cx="1125140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0D4BC-A8CB-4A6F-A7FB-010411C77B5D}">
      <dsp:nvSpPr>
        <dsp:cNvPr id="0" name=""/>
        <dsp:cNvSpPr/>
      </dsp:nvSpPr>
      <dsp:spPr>
        <a:xfrm>
          <a:off x="126007" y="2507328"/>
          <a:ext cx="1125140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کلر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146933" y="2528254"/>
        <a:ext cx="1083288" cy="672612"/>
      </dsp:txXfrm>
    </dsp:sp>
    <dsp:sp modelId="{BC7E3759-82F1-4E14-8725-DD2260F5B64D}">
      <dsp:nvSpPr>
        <dsp:cNvPr id="0" name=""/>
        <dsp:cNvSpPr/>
      </dsp:nvSpPr>
      <dsp:spPr>
        <a:xfrm>
          <a:off x="1376164" y="2388564"/>
          <a:ext cx="1125140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F3B4D-3C21-4E94-9EFC-FF10A58CDF80}">
      <dsp:nvSpPr>
        <dsp:cNvPr id="0" name=""/>
        <dsp:cNvSpPr/>
      </dsp:nvSpPr>
      <dsp:spPr>
        <a:xfrm>
          <a:off x="1501179" y="2507328"/>
          <a:ext cx="1125140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کربن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1522105" y="2528254"/>
        <a:ext cx="1083288" cy="672612"/>
      </dsp:txXfrm>
    </dsp:sp>
    <dsp:sp modelId="{F371ADFF-E66F-4B6A-B3FB-8A941608D6C2}">
      <dsp:nvSpPr>
        <dsp:cNvPr id="0" name=""/>
        <dsp:cNvSpPr/>
      </dsp:nvSpPr>
      <dsp:spPr>
        <a:xfrm>
          <a:off x="2751335" y="2388564"/>
          <a:ext cx="1125140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0AB9A-37C1-4845-A1D3-282F45EEF367}">
      <dsp:nvSpPr>
        <dsp:cNvPr id="0" name=""/>
        <dsp:cNvSpPr/>
      </dsp:nvSpPr>
      <dsp:spPr>
        <a:xfrm>
          <a:off x="2876351" y="2507328"/>
          <a:ext cx="1125140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اکسیژن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2897277" y="2528254"/>
        <a:ext cx="1083288" cy="672612"/>
      </dsp:txXfrm>
    </dsp:sp>
    <dsp:sp modelId="{30F94677-ABD0-4DDB-9DF6-A1A65451AA3B}">
      <dsp:nvSpPr>
        <dsp:cNvPr id="0" name=""/>
        <dsp:cNvSpPr/>
      </dsp:nvSpPr>
      <dsp:spPr>
        <a:xfrm>
          <a:off x="5501679" y="1346871"/>
          <a:ext cx="1125140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E6D76-15B1-489A-BD25-BE22D89840F1}">
      <dsp:nvSpPr>
        <dsp:cNvPr id="0" name=""/>
        <dsp:cNvSpPr/>
      </dsp:nvSpPr>
      <dsp:spPr>
        <a:xfrm>
          <a:off x="5626695" y="1465636"/>
          <a:ext cx="1125140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Titr" panose="00000700000000000000" pitchFamily="2" charset="-78"/>
            </a:rPr>
            <a:t>فلز</a:t>
          </a:r>
          <a:endParaRPr lang="en-US" sz="2800" kern="1200" dirty="0">
            <a:cs typeface="B Titr" panose="00000700000000000000" pitchFamily="2" charset="-78"/>
          </a:endParaRPr>
        </a:p>
      </dsp:txBody>
      <dsp:txXfrm>
        <a:off x="5647621" y="1486562"/>
        <a:ext cx="1083288" cy="672612"/>
      </dsp:txXfrm>
    </dsp:sp>
    <dsp:sp modelId="{F10F2058-CBAE-4CC8-A1CC-AAB8CE6AB6DD}">
      <dsp:nvSpPr>
        <dsp:cNvPr id="0" name=""/>
        <dsp:cNvSpPr/>
      </dsp:nvSpPr>
      <dsp:spPr>
        <a:xfrm>
          <a:off x="4126507" y="2388564"/>
          <a:ext cx="1125140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67A6-40C8-4A7C-991B-3EC09B44A048}">
      <dsp:nvSpPr>
        <dsp:cNvPr id="0" name=""/>
        <dsp:cNvSpPr/>
      </dsp:nvSpPr>
      <dsp:spPr>
        <a:xfrm>
          <a:off x="4251523" y="2507328"/>
          <a:ext cx="1125140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آهن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4272449" y="2528254"/>
        <a:ext cx="1083288" cy="672612"/>
      </dsp:txXfrm>
    </dsp:sp>
    <dsp:sp modelId="{48D5C297-0C98-42C6-85EF-86FEA61CD66E}">
      <dsp:nvSpPr>
        <dsp:cNvPr id="0" name=""/>
        <dsp:cNvSpPr/>
      </dsp:nvSpPr>
      <dsp:spPr>
        <a:xfrm>
          <a:off x="5501679" y="2388564"/>
          <a:ext cx="1125140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2A4B8-9813-4BDA-BD13-E11694808243}">
      <dsp:nvSpPr>
        <dsp:cNvPr id="0" name=""/>
        <dsp:cNvSpPr/>
      </dsp:nvSpPr>
      <dsp:spPr>
        <a:xfrm>
          <a:off x="5626695" y="2507328"/>
          <a:ext cx="1125140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طلا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5647621" y="2528254"/>
        <a:ext cx="1083288" cy="672612"/>
      </dsp:txXfrm>
    </dsp:sp>
    <dsp:sp modelId="{8B4B239B-A008-4634-8409-BF37B16AD076}">
      <dsp:nvSpPr>
        <dsp:cNvPr id="0" name=""/>
        <dsp:cNvSpPr/>
      </dsp:nvSpPr>
      <dsp:spPr>
        <a:xfrm>
          <a:off x="6876851" y="2388564"/>
          <a:ext cx="1125140" cy="71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C4AE3-DB4F-4B5B-A93C-04018D34ED00}">
      <dsp:nvSpPr>
        <dsp:cNvPr id="0" name=""/>
        <dsp:cNvSpPr/>
      </dsp:nvSpPr>
      <dsp:spPr>
        <a:xfrm>
          <a:off x="7001867" y="2507328"/>
          <a:ext cx="1125140" cy="71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مس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7022793" y="2528254"/>
        <a:ext cx="1083288" cy="672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B098A-86E2-4533-A5E3-68934594D348}">
      <dsp:nvSpPr>
        <dsp:cNvPr id="0" name=""/>
        <dsp:cNvSpPr/>
      </dsp:nvSpPr>
      <dsp:spPr>
        <a:xfrm rot="5400000">
          <a:off x="4493806" y="270333"/>
          <a:ext cx="1380348" cy="96624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رنگ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4700859" y="546403"/>
        <a:ext cx="966243" cy="414105"/>
      </dsp:txXfrm>
    </dsp:sp>
    <dsp:sp modelId="{66F5C0BD-7CE1-4D40-B0FE-152E2CB92170}">
      <dsp:nvSpPr>
        <dsp:cNvPr id="0" name=""/>
        <dsp:cNvSpPr/>
      </dsp:nvSpPr>
      <dsp:spPr>
        <a:xfrm rot="16200000">
          <a:off x="1874236" y="-1838298"/>
          <a:ext cx="952385" cy="4700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براق</a:t>
          </a:r>
          <a:endParaRPr lang="en-US" sz="20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سرخ رنگ</a:t>
          </a:r>
          <a:endParaRPr lang="en-US" sz="2000" kern="1200" dirty="0">
            <a:cs typeface="B Titr" panose="00000700000000000000" pitchFamily="2" charset="-78"/>
          </a:endParaRPr>
        </a:p>
      </dsp:txBody>
      <dsp:txXfrm rot="5400000">
        <a:off x="46492" y="82430"/>
        <a:ext cx="4654366" cy="859401"/>
      </dsp:txXfrm>
    </dsp:sp>
    <dsp:sp modelId="{0091BE43-DEA3-4E05-8089-C76709FB3B4C}">
      <dsp:nvSpPr>
        <dsp:cNvPr id="0" name=""/>
        <dsp:cNvSpPr/>
      </dsp:nvSpPr>
      <dsp:spPr>
        <a:xfrm rot="5400000">
          <a:off x="4493806" y="1748990"/>
          <a:ext cx="1380348" cy="9662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ویژگی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4700859" y="2025060"/>
        <a:ext cx="966243" cy="414105"/>
      </dsp:txXfrm>
    </dsp:sp>
    <dsp:sp modelId="{5D7D60B9-3A5F-42A3-8240-B42E980D79D7}">
      <dsp:nvSpPr>
        <dsp:cNvPr id="0" name=""/>
        <dsp:cNvSpPr/>
      </dsp:nvSpPr>
      <dsp:spPr>
        <a:xfrm rot="16200000">
          <a:off x="1668411" y="-359878"/>
          <a:ext cx="1364035" cy="4700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رسانایی گرمایی و الکتریکی بالا</a:t>
          </a:r>
          <a:endParaRPr lang="en-US" sz="20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قابلیت مفتول شدن</a:t>
          </a:r>
          <a:endParaRPr lang="en-US" sz="20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مقاومت در برابر خوردگی (زنگ نمی زند)</a:t>
          </a:r>
          <a:endParaRPr lang="en-US" sz="2000" kern="1200" dirty="0">
            <a:cs typeface="B Titr" panose="00000700000000000000" pitchFamily="2" charset="-78"/>
          </a:endParaRPr>
        </a:p>
      </dsp:txBody>
      <dsp:txXfrm rot="5400000">
        <a:off x="66587" y="1375120"/>
        <a:ext cx="4634271" cy="1230861"/>
      </dsp:txXfrm>
    </dsp:sp>
    <dsp:sp modelId="{E5A08AC6-B63B-41E2-A521-74B6513D937B}">
      <dsp:nvSpPr>
        <dsp:cNvPr id="0" name=""/>
        <dsp:cNvSpPr/>
      </dsp:nvSpPr>
      <dsp:spPr>
        <a:xfrm rot="5400000">
          <a:off x="4493806" y="3001761"/>
          <a:ext cx="1380348" cy="9662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کاربرد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4700859" y="3277831"/>
        <a:ext cx="966243" cy="414105"/>
      </dsp:txXfrm>
    </dsp:sp>
    <dsp:sp modelId="{A996DB17-F76F-4FC9-8341-5633A2D941DB}">
      <dsp:nvSpPr>
        <dsp:cNvPr id="0" name=""/>
        <dsp:cNvSpPr/>
      </dsp:nvSpPr>
      <dsp:spPr>
        <a:xfrm rot="16200000">
          <a:off x="1894297" y="892893"/>
          <a:ext cx="912263" cy="4700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ظروف مسی</a:t>
          </a:r>
          <a:endParaRPr lang="en-US" sz="20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سیم کشی ساختمان ها</a:t>
          </a:r>
          <a:endParaRPr lang="en-US" sz="2000" kern="1200" dirty="0">
            <a:cs typeface="B Titr" panose="00000700000000000000" pitchFamily="2" charset="-78"/>
          </a:endParaRPr>
        </a:p>
      </dsp:txBody>
      <dsp:txXfrm rot="5400000">
        <a:off x="44533" y="2831724"/>
        <a:ext cx="4656325" cy="823197"/>
      </dsp:txXfrm>
    </dsp:sp>
    <dsp:sp modelId="{B4A3CE27-D53B-4548-844C-AB4BAB9F0184}">
      <dsp:nvSpPr>
        <dsp:cNvPr id="0" name=""/>
        <dsp:cNvSpPr/>
      </dsp:nvSpPr>
      <dsp:spPr>
        <a:xfrm rot="5400000">
          <a:off x="4493806" y="4264105"/>
          <a:ext cx="1380348" cy="96624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معدن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4700859" y="4540175"/>
        <a:ext cx="966243" cy="414105"/>
      </dsp:txXfrm>
    </dsp:sp>
    <dsp:sp modelId="{6AC6EBC5-E19A-445C-B6F1-F561B5A6129B}">
      <dsp:nvSpPr>
        <dsp:cNvPr id="0" name=""/>
        <dsp:cNvSpPr/>
      </dsp:nvSpPr>
      <dsp:spPr>
        <a:xfrm rot="16200000">
          <a:off x="1884723" y="2155237"/>
          <a:ext cx="931410" cy="4700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سرچشمه کرمان</a:t>
          </a:r>
          <a:endParaRPr lang="en-US" sz="2000" kern="1200" dirty="0">
            <a:cs typeface="B Titr" panose="00000700000000000000" pitchFamily="2" charset="-78"/>
          </a:endParaRPr>
        </a:p>
      </dsp:txBody>
      <dsp:txXfrm rot="5400000">
        <a:off x="45467" y="4085429"/>
        <a:ext cx="4655390" cy="840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A47C5-B732-4835-B336-06F2C8B350A3}">
      <dsp:nvSpPr>
        <dsp:cNvPr id="0" name=""/>
        <dsp:cNvSpPr/>
      </dsp:nvSpPr>
      <dsp:spPr>
        <a:xfrm>
          <a:off x="2686" y="0"/>
          <a:ext cx="2816196" cy="5392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Mg</a:t>
          </a:r>
          <a:endParaRPr lang="fa-IR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latin typeface="Times New Roman" panose="02020603050405020304" pitchFamily="18" charset="0"/>
              <a:cs typeface="B Titr" panose="00000700000000000000" pitchFamily="2" charset="-78"/>
            </a:rPr>
            <a:t>نور خيره كننده </a:t>
          </a:r>
          <a:endParaRPr lang="en-US" sz="2800" kern="1200" dirty="0">
            <a:latin typeface="Times New Roman" panose="02020603050405020304" pitchFamily="18" charset="0"/>
            <a:cs typeface="B Titr" panose="00000700000000000000" pitchFamily="2" charset="-78"/>
          </a:endParaRPr>
        </a:p>
      </dsp:txBody>
      <dsp:txXfrm>
        <a:off x="2686" y="2156822"/>
        <a:ext cx="2816196" cy="2156822"/>
      </dsp:txXfrm>
    </dsp:sp>
    <dsp:sp modelId="{B6BBC5BB-BDDF-4201-9387-7D1A0993590D}">
      <dsp:nvSpPr>
        <dsp:cNvPr id="0" name=""/>
        <dsp:cNvSpPr/>
      </dsp:nvSpPr>
      <dsp:spPr>
        <a:xfrm>
          <a:off x="513007" y="324133"/>
          <a:ext cx="1795554" cy="17955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AE46ED-433E-4128-BDFF-457488D55F7E}">
      <dsp:nvSpPr>
        <dsp:cNvPr id="0" name=""/>
        <dsp:cNvSpPr/>
      </dsp:nvSpPr>
      <dsp:spPr>
        <a:xfrm>
          <a:off x="2895568" y="0"/>
          <a:ext cx="2816196" cy="5392057"/>
        </a:xfrm>
        <a:prstGeom prst="roundRect">
          <a:avLst>
            <a:gd name="adj" fmla="val 10000"/>
          </a:avLst>
        </a:prstGeom>
        <a:solidFill>
          <a:schemeClr val="accent5">
            <a:hueOff val="-392970"/>
            <a:satOff val="3270"/>
            <a:lumOff val="-86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</a:t>
          </a:r>
          <a:endParaRPr lang="fa-IR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latin typeface="Times New Roman" panose="02020603050405020304" pitchFamily="18" charset="0"/>
              <a:cs typeface="B Titr" panose="00000700000000000000" pitchFamily="2" charset="-78"/>
            </a:rPr>
            <a:t>زنگ زدن</a:t>
          </a:r>
          <a:endParaRPr lang="en-US" sz="2800" kern="1200" dirty="0">
            <a:latin typeface="Times New Roman" panose="02020603050405020304" pitchFamily="18" charset="0"/>
            <a:cs typeface="B Titr" panose="00000700000000000000" pitchFamily="2" charset="-78"/>
          </a:endParaRPr>
        </a:p>
      </dsp:txBody>
      <dsp:txXfrm>
        <a:off x="2895568" y="2156822"/>
        <a:ext cx="2816196" cy="2156822"/>
      </dsp:txXfrm>
    </dsp:sp>
    <dsp:sp modelId="{FFF14911-4CF9-46C1-9C4F-84612771A7F2}">
      <dsp:nvSpPr>
        <dsp:cNvPr id="0" name=""/>
        <dsp:cNvSpPr/>
      </dsp:nvSpPr>
      <dsp:spPr>
        <a:xfrm>
          <a:off x="3413690" y="323523"/>
          <a:ext cx="1795554" cy="17955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8ACFF2-3408-4775-B366-25420AC3523D}">
      <dsp:nvSpPr>
        <dsp:cNvPr id="0" name=""/>
        <dsp:cNvSpPr/>
      </dsp:nvSpPr>
      <dsp:spPr>
        <a:xfrm>
          <a:off x="5851195" y="0"/>
          <a:ext cx="2816196" cy="5392057"/>
        </a:xfrm>
        <a:prstGeom prst="roundRect">
          <a:avLst>
            <a:gd name="adj" fmla="val 10000"/>
          </a:avLst>
        </a:prstGeom>
        <a:solidFill>
          <a:schemeClr val="accent5">
            <a:hueOff val="-785941"/>
            <a:satOff val="6540"/>
            <a:lumOff val="-17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</a:t>
          </a:r>
          <a:endParaRPr lang="fa-IR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latin typeface="Times New Roman" panose="02020603050405020304" pitchFamily="18" charset="0"/>
              <a:cs typeface="B Titr" panose="00000700000000000000" pitchFamily="2" charset="-78"/>
            </a:rPr>
            <a:t>تركيب خيلي كند</a:t>
          </a:r>
          <a:endParaRPr lang="en-US" sz="2800" kern="1200" dirty="0">
            <a:latin typeface="Times New Roman" panose="02020603050405020304" pitchFamily="18" charset="0"/>
            <a:cs typeface="B Titr" panose="00000700000000000000" pitchFamily="2" charset="-78"/>
          </a:endParaRPr>
        </a:p>
      </dsp:txBody>
      <dsp:txXfrm>
        <a:off x="5851195" y="2156822"/>
        <a:ext cx="2816196" cy="2156822"/>
      </dsp:txXfrm>
    </dsp:sp>
    <dsp:sp modelId="{9FDE9F17-AFCD-42F7-9931-7E8E61141532}">
      <dsp:nvSpPr>
        <dsp:cNvPr id="0" name=""/>
        <dsp:cNvSpPr/>
      </dsp:nvSpPr>
      <dsp:spPr>
        <a:xfrm>
          <a:off x="6314372" y="323523"/>
          <a:ext cx="1795554" cy="17955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688988-E456-4634-B2C9-C64442CC9BA0}">
      <dsp:nvSpPr>
        <dsp:cNvPr id="0" name=""/>
        <dsp:cNvSpPr/>
      </dsp:nvSpPr>
      <dsp:spPr>
        <a:xfrm>
          <a:off x="8704734" y="0"/>
          <a:ext cx="2816196" cy="5392057"/>
        </a:xfrm>
        <a:prstGeom prst="roundRect">
          <a:avLst>
            <a:gd name="adj" fmla="val 10000"/>
          </a:avLst>
        </a:prstGeom>
        <a:solidFill>
          <a:schemeClr val="accent5">
            <a:hueOff val="-1178911"/>
            <a:satOff val="9810"/>
            <a:lumOff val="-2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</a:t>
          </a:r>
          <a:endParaRPr lang="fa-IR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latin typeface="Times New Roman" panose="02020603050405020304" pitchFamily="18" charset="0"/>
              <a:cs typeface="B Titr" panose="00000700000000000000" pitchFamily="2" charset="-78"/>
            </a:rPr>
            <a:t>واكنش نمي دهد</a:t>
          </a:r>
          <a:endParaRPr lang="en-US" sz="2400" kern="1200" dirty="0">
            <a:latin typeface="Times New Roman" panose="02020603050405020304" pitchFamily="18" charset="0"/>
            <a:cs typeface="B Titr" panose="00000700000000000000" pitchFamily="2" charset="-78"/>
          </a:endParaRPr>
        </a:p>
      </dsp:txBody>
      <dsp:txXfrm>
        <a:off x="8704734" y="2156822"/>
        <a:ext cx="2816196" cy="2156822"/>
      </dsp:txXfrm>
    </dsp:sp>
    <dsp:sp modelId="{712CC814-77B0-486F-9C79-A94095DB261A}">
      <dsp:nvSpPr>
        <dsp:cNvPr id="0" name=""/>
        <dsp:cNvSpPr/>
      </dsp:nvSpPr>
      <dsp:spPr>
        <a:xfrm>
          <a:off x="9215055" y="323523"/>
          <a:ext cx="1795554" cy="17955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898D1-D71A-4B6C-901C-351CD0B676DF}">
      <dsp:nvSpPr>
        <dsp:cNvPr id="0" name=""/>
        <dsp:cNvSpPr/>
      </dsp:nvSpPr>
      <dsp:spPr>
        <a:xfrm>
          <a:off x="460944" y="4313645"/>
          <a:ext cx="10601728" cy="80880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A212C-D6CB-4840-A796-DF953723E5D9}">
      <dsp:nvSpPr>
        <dsp:cNvPr id="0" name=""/>
        <dsp:cNvSpPr/>
      </dsp:nvSpPr>
      <dsp:spPr>
        <a:xfrm rot="5400000">
          <a:off x="324255" y="616654"/>
          <a:ext cx="975134" cy="162260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74009-46EC-4A31-A842-A67071FAEFE7}">
      <dsp:nvSpPr>
        <dsp:cNvPr id="0" name=""/>
        <dsp:cNvSpPr/>
      </dsp:nvSpPr>
      <dsp:spPr>
        <a:xfrm>
          <a:off x="174936" y="1118848"/>
          <a:ext cx="1487672" cy="128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ساختار بسياري از تركيب ها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174936" y="1118848"/>
        <a:ext cx="1487672" cy="1284065"/>
      </dsp:txXfrm>
    </dsp:sp>
    <dsp:sp modelId="{078DE0CE-3676-436C-9909-F13878575E21}">
      <dsp:nvSpPr>
        <dsp:cNvPr id="0" name=""/>
        <dsp:cNvSpPr/>
      </dsp:nvSpPr>
      <dsp:spPr>
        <a:xfrm>
          <a:off x="1349979" y="497196"/>
          <a:ext cx="276395" cy="276395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-78381"/>
            <a:satOff val="-10400"/>
            <a:lumOff val="8665"/>
            <a:alphaOff val="0"/>
          </a:schemeClr>
        </a:solidFill>
        <a:ln w="12700" cap="flat" cmpd="sng" algn="ctr">
          <a:solidFill>
            <a:schemeClr val="accent3">
              <a:shade val="80000"/>
              <a:hueOff val="-78381"/>
              <a:satOff val="-10400"/>
              <a:lumOff val="86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DF8AA-9E1E-4484-9D57-FB3114826551}">
      <dsp:nvSpPr>
        <dsp:cNvPr id="0" name=""/>
        <dsp:cNvSpPr/>
      </dsp:nvSpPr>
      <dsp:spPr>
        <a:xfrm rot="5400000">
          <a:off x="2128961" y="172896"/>
          <a:ext cx="975134" cy="162260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-156761"/>
            <a:satOff val="-20800"/>
            <a:lumOff val="17330"/>
            <a:alphaOff val="0"/>
          </a:schemeClr>
        </a:solidFill>
        <a:ln w="12700" cap="flat" cmpd="sng" algn="ctr">
          <a:solidFill>
            <a:schemeClr val="accent3">
              <a:shade val="80000"/>
              <a:hueOff val="-156761"/>
              <a:satOff val="-20800"/>
              <a:lumOff val="173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E91F4-8477-488D-BAF0-572DD30859B2}">
      <dsp:nvSpPr>
        <dsp:cNvPr id="0" name=""/>
        <dsp:cNvSpPr/>
      </dsp:nvSpPr>
      <dsp:spPr>
        <a:xfrm>
          <a:off x="1966186" y="657704"/>
          <a:ext cx="1464893" cy="128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تنفس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1966186" y="657704"/>
        <a:ext cx="1464893" cy="1284065"/>
      </dsp:txXfrm>
    </dsp:sp>
    <dsp:sp modelId="{9BA9C69E-AB30-4985-A80C-F3CC2196C92B}">
      <dsp:nvSpPr>
        <dsp:cNvPr id="0" name=""/>
        <dsp:cNvSpPr/>
      </dsp:nvSpPr>
      <dsp:spPr>
        <a:xfrm>
          <a:off x="3154685" y="53438"/>
          <a:ext cx="276395" cy="276395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-235142"/>
            <a:satOff val="-31200"/>
            <a:lumOff val="25995"/>
            <a:alphaOff val="0"/>
          </a:schemeClr>
        </a:solidFill>
        <a:ln w="12700" cap="flat" cmpd="sng" algn="ctr">
          <a:solidFill>
            <a:schemeClr val="accent3">
              <a:shade val="80000"/>
              <a:hueOff val="-235142"/>
              <a:satOff val="-31200"/>
              <a:lumOff val="25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708CE-5D74-4207-ABBF-BD15BB7D53EE}">
      <dsp:nvSpPr>
        <dsp:cNvPr id="0" name=""/>
        <dsp:cNvSpPr/>
      </dsp:nvSpPr>
      <dsp:spPr>
        <a:xfrm rot="5400000">
          <a:off x="3933666" y="-270861"/>
          <a:ext cx="975134" cy="162260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-313522"/>
            <a:satOff val="-41600"/>
            <a:lumOff val="34660"/>
            <a:alphaOff val="0"/>
          </a:schemeClr>
        </a:solidFill>
        <a:ln w="12700" cap="flat" cmpd="sng" algn="ctr">
          <a:solidFill>
            <a:schemeClr val="accent3">
              <a:shade val="80000"/>
              <a:hueOff val="-313522"/>
              <a:satOff val="-41600"/>
              <a:lumOff val="34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3FB8F-9B51-4D17-8CD1-F3D9EBF6DAF1}">
      <dsp:nvSpPr>
        <dsp:cNvPr id="0" name=""/>
        <dsp:cNvSpPr/>
      </dsp:nvSpPr>
      <dsp:spPr>
        <a:xfrm>
          <a:off x="3770892" y="213946"/>
          <a:ext cx="1464893" cy="128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anose="00000700000000000000" pitchFamily="2" charset="-78"/>
            </a:rPr>
            <a:t>صنعت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3770892" y="213946"/>
        <a:ext cx="1464893" cy="1284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FC5F6-1538-41F4-BB94-697CED81B348}">
      <dsp:nvSpPr>
        <dsp:cNvPr id="0" name=""/>
        <dsp:cNvSpPr/>
      </dsp:nvSpPr>
      <dsp:spPr>
        <a:xfrm>
          <a:off x="1505479" y="1633597"/>
          <a:ext cx="2076372" cy="179614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كاربردهاي سولفوريك اسيد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1849563" y="1931244"/>
        <a:ext cx="1388204" cy="1200852"/>
      </dsp:txXfrm>
    </dsp:sp>
    <dsp:sp modelId="{0FA0E1E5-4316-40C6-B974-229460E84BEF}">
      <dsp:nvSpPr>
        <dsp:cNvPr id="0" name=""/>
        <dsp:cNvSpPr/>
      </dsp:nvSpPr>
      <dsp:spPr>
        <a:xfrm>
          <a:off x="2805687" y="774262"/>
          <a:ext cx="783409" cy="67501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27715-DB07-446E-A423-1F547A1882FB}">
      <dsp:nvSpPr>
        <dsp:cNvPr id="0" name=""/>
        <dsp:cNvSpPr/>
      </dsp:nvSpPr>
      <dsp:spPr>
        <a:xfrm>
          <a:off x="1696743" y="0"/>
          <a:ext cx="1701572" cy="147206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>
              <a:cs typeface="B Titr" panose="00000700000000000000" pitchFamily="2" charset="-78"/>
            </a:rPr>
            <a:t>تهیه کودهای شیمیایی 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1978730" y="243952"/>
        <a:ext cx="1137598" cy="984156"/>
      </dsp:txXfrm>
    </dsp:sp>
    <dsp:sp modelId="{CFAFF27B-51EE-479E-8677-74CABCC35A92}">
      <dsp:nvSpPr>
        <dsp:cNvPr id="0" name=""/>
        <dsp:cNvSpPr/>
      </dsp:nvSpPr>
      <dsp:spPr>
        <a:xfrm>
          <a:off x="3719987" y="2036172"/>
          <a:ext cx="783409" cy="67501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2DA5-1C25-4A6D-AAF2-4B08BD890DA2}">
      <dsp:nvSpPr>
        <dsp:cNvPr id="0" name=""/>
        <dsp:cNvSpPr/>
      </dsp:nvSpPr>
      <dsp:spPr>
        <a:xfrm>
          <a:off x="3257283" y="905415"/>
          <a:ext cx="1701572" cy="147206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-117752"/>
            <a:satOff val="-15323"/>
            <a:lumOff val="16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>
              <a:cs typeface="B Titr" panose="00000700000000000000" pitchFamily="2" charset="-78"/>
            </a:rPr>
            <a:t>خودروسازی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3539270" y="1149367"/>
        <a:ext cx="1137598" cy="984156"/>
      </dsp:txXfrm>
    </dsp:sp>
    <dsp:sp modelId="{EA968F7E-814C-4AEE-9C5A-47E545178FBC}">
      <dsp:nvSpPr>
        <dsp:cNvPr id="0" name=""/>
        <dsp:cNvSpPr/>
      </dsp:nvSpPr>
      <dsp:spPr>
        <a:xfrm>
          <a:off x="3084855" y="3460633"/>
          <a:ext cx="783409" cy="67501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573C8-8418-43A3-B70F-3742C1A46EF6}">
      <dsp:nvSpPr>
        <dsp:cNvPr id="0" name=""/>
        <dsp:cNvSpPr/>
      </dsp:nvSpPr>
      <dsp:spPr>
        <a:xfrm>
          <a:off x="3257283" y="2685358"/>
          <a:ext cx="1701572" cy="147206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-235504"/>
            <a:satOff val="-30646"/>
            <a:lumOff val="335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>
              <a:cs typeface="B Titr" panose="00000700000000000000" pitchFamily="2" charset="-78"/>
            </a:rPr>
            <a:t>تولید شوینده­ها 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3539270" y="2929310"/>
        <a:ext cx="1137598" cy="984156"/>
      </dsp:txXfrm>
    </dsp:sp>
    <dsp:sp modelId="{BF5C5B34-45D5-491F-BA3C-2FE3CF7D45CB}">
      <dsp:nvSpPr>
        <dsp:cNvPr id="0" name=""/>
        <dsp:cNvSpPr/>
      </dsp:nvSpPr>
      <dsp:spPr>
        <a:xfrm>
          <a:off x="1509343" y="3608497"/>
          <a:ext cx="783409" cy="67501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D0522-99DA-4D89-A47E-16F4F0D0C878}">
      <dsp:nvSpPr>
        <dsp:cNvPr id="0" name=""/>
        <dsp:cNvSpPr/>
      </dsp:nvSpPr>
      <dsp:spPr>
        <a:xfrm>
          <a:off x="1696743" y="3591786"/>
          <a:ext cx="1701572" cy="147206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-353256"/>
            <a:satOff val="-45969"/>
            <a:lumOff val="502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>
              <a:cs typeface="B Titr" panose="00000700000000000000" pitchFamily="2" charset="-78"/>
            </a:rPr>
            <a:t>تولید پلاستیک 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1978730" y="3835738"/>
        <a:ext cx="1137598" cy="984156"/>
      </dsp:txXfrm>
    </dsp:sp>
    <dsp:sp modelId="{78C3D58A-7D4E-445A-8825-6BF5767B3979}">
      <dsp:nvSpPr>
        <dsp:cNvPr id="0" name=""/>
        <dsp:cNvSpPr/>
      </dsp:nvSpPr>
      <dsp:spPr>
        <a:xfrm>
          <a:off x="580071" y="2347093"/>
          <a:ext cx="783409" cy="67501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44B3F-E6FD-4AB0-BAB1-9BC1F3825A3B}">
      <dsp:nvSpPr>
        <dsp:cNvPr id="0" name=""/>
        <dsp:cNvSpPr/>
      </dsp:nvSpPr>
      <dsp:spPr>
        <a:xfrm>
          <a:off x="128958" y="2686370"/>
          <a:ext cx="1701572" cy="147206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-235504"/>
            <a:satOff val="-30646"/>
            <a:lumOff val="335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>
              <a:cs typeface="B Titr" panose="00000700000000000000" pitchFamily="2" charset="-78"/>
            </a:rPr>
            <a:t>چرم­سازی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410945" y="2930322"/>
        <a:ext cx="1137598" cy="984156"/>
      </dsp:txXfrm>
    </dsp:sp>
    <dsp:sp modelId="{F96D698D-6AFE-40EF-9553-C6F345A4D328}">
      <dsp:nvSpPr>
        <dsp:cNvPr id="0" name=""/>
        <dsp:cNvSpPr/>
      </dsp:nvSpPr>
      <dsp:spPr>
        <a:xfrm>
          <a:off x="128958" y="903390"/>
          <a:ext cx="1701572" cy="147206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50000"/>
            <a:hueOff val="-117752"/>
            <a:satOff val="-15323"/>
            <a:lumOff val="16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>
              <a:cs typeface="B Titr" panose="00000700000000000000" pitchFamily="2" charset="-78"/>
            </a:rPr>
            <a:t>تهیه رنگ 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410945" y="1147342"/>
        <a:ext cx="1137598" cy="9841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0B5D-A416-4DE6-93AF-62699B12FAAB}">
      <dsp:nvSpPr>
        <dsp:cNvPr id="0" name=""/>
        <dsp:cNvSpPr/>
      </dsp:nvSpPr>
      <dsp:spPr>
        <a:xfrm>
          <a:off x="1151" y="238868"/>
          <a:ext cx="1526908" cy="15269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گاز هيدروژن</a:t>
          </a:r>
          <a:endParaRPr lang="en-US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224761" y="462478"/>
        <a:ext cx="1079688" cy="1079688"/>
      </dsp:txXfrm>
    </dsp:sp>
    <dsp:sp modelId="{DC02A4DA-0CD2-461A-B28C-7FD8A7DEC1C5}">
      <dsp:nvSpPr>
        <dsp:cNvPr id="0" name=""/>
        <dsp:cNvSpPr/>
      </dsp:nvSpPr>
      <dsp:spPr>
        <a:xfrm>
          <a:off x="1652045" y="559519"/>
          <a:ext cx="885607" cy="885607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1769432" y="898175"/>
        <a:ext cx="650833" cy="208295"/>
      </dsp:txXfrm>
    </dsp:sp>
    <dsp:sp modelId="{FA370DE2-A050-4EBC-9717-3CD0195CCA02}">
      <dsp:nvSpPr>
        <dsp:cNvPr id="0" name=""/>
        <dsp:cNvSpPr/>
      </dsp:nvSpPr>
      <dsp:spPr>
        <a:xfrm>
          <a:off x="2661638" y="238868"/>
          <a:ext cx="1526908" cy="15269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گاز نيتروژن</a:t>
          </a:r>
          <a:endParaRPr lang="en-US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2885248" y="462478"/>
        <a:ext cx="1079688" cy="1079688"/>
      </dsp:txXfrm>
    </dsp:sp>
    <dsp:sp modelId="{6D1A593D-1B9D-43BD-9EA6-004B75BA7191}">
      <dsp:nvSpPr>
        <dsp:cNvPr id="0" name=""/>
        <dsp:cNvSpPr/>
      </dsp:nvSpPr>
      <dsp:spPr>
        <a:xfrm>
          <a:off x="4312531" y="559519"/>
          <a:ext cx="885607" cy="885607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4429918" y="741954"/>
        <a:ext cx="650833" cy="520737"/>
      </dsp:txXfrm>
    </dsp:sp>
    <dsp:sp modelId="{62D128B4-485C-40FD-9D6C-E5970AF3375C}">
      <dsp:nvSpPr>
        <dsp:cNvPr id="0" name=""/>
        <dsp:cNvSpPr/>
      </dsp:nvSpPr>
      <dsp:spPr>
        <a:xfrm>
          <a:off x="5322124" y="238868"/>
          <a:ext cx="1526908" cy="15269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گاز آمونياك</a:t>
          </a:r>
          <a:endParaRPr lang="en-US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5545734" y="462478"/>
        <a:ext cx="1079688" cy="1079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F536B-1C91-4DBC-ADC8-C30AD4C81FC9}">
      <dsp:nvSpPr>
        <dsp:cNvPr id="0" name=""/>
        <dsp:cNvSpPr/>
      </dsp:nvSpPr>
      <dsp:spPr>
        <a:xfrm>
          <a:off x="5856714" y="1721267"/>
          <a:ext cx="1991904" cy="9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استفاده از گاز نيتروژن</a:t>
          </a:r>
          <a:endParaRPr lang="en-US" sz="28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5885884" y="1750437"/>
        <a:ext cx="1933564" cy="937612"/>
      </dsp:txXfrm>
    </dsp:sp>
    <dsp:sp modelId="{09FB5ABD-8782-43FD-8D2E-627265B36632}">
      <dsp:nvSpPr>
        <dsp:cNvPr id="0" name=""/>
        <dsp:cNvSpPr/>
      </dsp:nvSpPr>
      <dsp:spPr>
        <a:xfrm rot="14110531">
          <a:off x="4760722" y="1626375"/>
          <a:ext cx="139522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95222" y="201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5423452" y="1611690"/>
        <a:ext cx="69761" cy="69761"/>
      </dsp:txXfrm>
    </dsp:sp>
    <dsp:sp modelId="{75A8C69E-36AB-4074-A7F7-010FB14B897C}">
      <dsp:nvSpPr>
        <dsp:cNvPr id="0" name=""/>
        <dsp:cNvSpPr/>
      </dsp:nvSpPr>
      <dsp:spPr>
        <a:xfrm>
          <a:off x="3068047" y="575922"/>
          <a:ext cx="1991904" cy="9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تهيه آمونياك</a:t>
          </a:r>
          <a:endParaRPr lang="en-US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097217" y="605092"/>
        <a:ext cx="1933564" cy="937612"/>
      </dsp:txXfrm>
    </dsp:sp>
    <dsp:sp modelId="{00D42E8C-FB25-46C0-8299-7A0BAB90315A}">
      <dsp:nvSpPr>
        <dsp:cNvPr id="0" name=""/>
        <dsp:cNvSpPr/>
      </dsp:nvSpPr>
      <dsp:spPr>
        <a:xfrm rot="12942401">
          <a:off x="2179059" y="767367"/>
          <a:ext cx="9812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81215" y="201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2645136" y="763031"/>
        <a:ext cx="49060" cy="49060"/>
      </dsp:txXfrm>
    </dsp:sp>
    <dsp:sp modelId="{23202F7F-CD59-4999-9081-466650AEF181}">
      <dsp:nvSpPr>
        <dsp:cNvPr id="0" name=""/>
        <dsp:cNvSpPr/>
      </dsp:nvSpPr>
      <dsp:spPr>
        <a:xfrm>
          <a:off x="279381" y="3249"/>
          <a:ext cx="1991904" cy="9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كودهاي شيميايي</a:t>
          </a:r>
          <a:endParaRPr lang="en-US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08551" y="32419"/>
        <a:ext cx="1933564" cy="937612"/>
      </dsp:txXfrm>
    </dsp:sp>
    <dsp:sp modelId="{7F943AF4-914B-4B1B-B527-04FEB982299C}">
      <dsp:nvSpPr>
        <dsp:cNvPr id="0" name=""/>
        <dsp:cNvSpPr/>
      </dsp:nvSpPr>
      <dsp:spPr>
        <a:xfrm rot="8657599">
          <a:off x="2179059" y="1340039"/>
          <a:ext cx="9812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81215" y="201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2645136" y="1335704"/>
        <a:ext cx="49060" cy="49060"/>
      </dsp:txXfrm>
    </dsp:sp>
    <dsp:sp modelId="{2DC7A8A2-EA63-47A1-A74E-9F267B7B0D54}">
      <dsp:nvSpPr>
        <dsp:cNvPr id="0" name=""/>
        <dsp:cNvSpPr/>
      </dsp:nvSpPr>
      <dsp:spPr>
        <a:xfrm>
          <a:off x="279381" y="1148594"/>
          <a:ext cx="1991904" cy="9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مواد منفجره</a:t>
          </a:r>
          <a:endParaRPr lang="en-US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08551" y="1177764"/>
        <a:ext cx="1933564" cy="937612"/>
      </dsp:txXfrm>
    </dsp:sp>
    <dsp:sp modelId="{20E51BBC-7CC4-44BF-AEC2-E2A937F94B8E}">
      <dsp:nvSpPr>
        <dsp:cNvPr id="0" name=""/>
        <dsp:cNvSpPr/>
      </dsp:nvSpPr>
      <dsp:spPr>
        <a:xfrm rot="7489469">
          <a:off x="4760722" y="2771720"/>
          <a:ext cx="139522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95222" y="201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5423452" y="2757035"/>
        <a:ext cx="69761" cy="69761"/>
      </dsp:txXfrm>
    </dsp:sp>
    <dsp:sp modelId="{37DACEDB-9858-48D4-9143-BAFD06A34E54}">
      <dsp:nvSpPr>
        <dsp:cNvPr id="0" name=""/>
        <dsp:cNvSpPr/>
      </dsp:nvSpPr>
      <dsp:spPr>
        <a:xfrm>
          <a:off x="3068047" y="2866612"/>
          <a:ext cx="1991904" cy="9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نگهداري مواد</a:t>
          </a:r>
          <a:endParaRPr lang="en-US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097217" y="2895782"/>
        <a:ext cx="1933564" cy="937612"/>
      </dsp:txXfrm>
    </dsp:sp>
    <dsp:sp modelId="{83CE8E73-D8C0-4E25-82AF-622656E48968}">
      <dsp:nvSpPr>
        <dsp:cNvPr id="0" name=""/>
        <dsp:cNvSpPr/>
      </dsp:nvSpPr>
      <dsp:spPr>
        <a:xfrm rot="12942401">
          <a:off x="2179059" y="3058057"/>
          <a:ext cx="9812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81215" y="201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2645136" y="3053721"/>
        <a:ext cx="49060" cy="49060"/>
      </dsp:txXfrm>
    </dsp:sp>
    <dsp:sp modelId="{FFC1DF01-93A6-44AC-8E96-B0DA1346514F}">
      <dsp:nvSpPr>
        <dsp:cNvPr id="0" name=""/>
        <dsp:cNvSpPr/>
      </dsp:nvSpPr>
      <dsp:spPr>
        <a:xfrm>
          <a:off x="279381" y="2293939"/>
          <a:ext cx="1991904" cy="9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سلول هاي بنيادي</a:t>
          </a:r>
          <a:endParaRPr lang="en-US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08551" y="2323109"/>
        <a:ext cx="1933564" cy="937612"/>
      </dsp:txXfrm>
    </dsp:sp>
    <dsp:sp modelId="{0B0CE895-9159-43B7-BD26-7970060C7A76}">
      <dsp:nvSpPr>
        <dsp:cNvPr id="0" name=""/>
        <dsp:cNvSpPr/>
      </dsp:nvSpPr>
      <dsp:spPr>
        <a:xfrm rot="8657599">
          <a:off x="2179059" y="3630729"/>
          <a:ext cx="9812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81215" y="201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2645136" y="3626394"/>
        <a:ext cx="49060" cy="49060"/>
      </dsp:txXfrm>
    </dsp:sp>
    <dsp:sp modelId="{0319494C-462B-4DE3-BBB1-4BC44F6EFEE6}">
      <dsp:nvSpPr>
        <dsp:cNvPr id="0" name=""/>
        <dsp:cNvSpPr/>
      </dsp:nvSpPr>
      <dsp:spPr>
        <a:xfrm>
          <a:off x="279381" y="3439284"/>
          <a:ext cx="1991904" cy="9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rPr>
            <a:t>مواد غذايي</a:t>
          </a:r>
          <a:endParaRPr lang="en-US" sz="2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308551" y="3468454"/>
        <a:ext cx="1933564" cy="937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57A2-6F1A-4ED6-AD4D-CD35801AA01A}">
      <dsp:nvSpPr>
        <dsp:cNvPr id="0" name=""/>
        <dsp:cNvSpPr/>
      </dsp:nvSpPr>
      <dsp:spPr>
        <a:xfrm rot="5400000">
          <a:off x="8281521" y="538429"/>
          <a:ext cx="3810000" cy="2733141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justLow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فسفر</a:t>
          </a:r>
        </a:p>
        <a:p>
          <a:pPr lvl="0" algn="justLow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cs typeface="B Titr" panose="00000700000000000000" pitchFamily="2" charset="-78"/>
          </a:endParaRPr>
        </a:p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ساخت كبريت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8819951" y="761999"/>
        <a:ext cx="2733141" cy="2286000"/>
      </dsp:txXfrm>
    </dsp:sp>
    <dsp:sp modelId="{F67B2D73-0AB6-4F29-A531-55955BAB031A}">
      <dsp:nvSpPr>
        <dsp:cNvPr id="0" name=""/>
        <dsp:cNvSpPr/>
      </dsp:nvSpPr>
      <dsp:spPr>
        <a:xfrm rot="5400000">
          <a:off x="5340609" y="538429"/>
          <a:ext cx="3810000" cy="2733141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كربن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نوك مداد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5879039" y="761999"/>
        <a:ext cx="2733141" cy="2286000"/>
      </dsp:txXfrm>
    </dsp:sp>
    <dsp:sp modelId="{801A2E1F-8677-44B1-AE22-16550D0CAA7F}">
      <dsp:nvSpPr>
        <dsp:cNvPr id="0" name=""/>
        <dsp:cNvSpPr/>
      </dsp:nvSpPr>
      <dsp:spPr>
        <a:xfrm rot="5400000">
          <a:off x="2402482" y="538429"/>
          <a:ext cx="3810000" cy="2733141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فلوئور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خمير دندان تا از پوسيدگي جلوگيري كند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2940912" y="761999"/>
        <a:ext cx="2733141" cy="2286000"/>
      </dsp:txXfrm>
    </dsp:sp>
    <dsp:sp modelId="{18EB523B-C2B7-456B-8414-A33258F40168}">
      <dsp:nvSpPr>
        <dsp:cNvPr id="0" name=""/>
        <dsp:cNvSpPr/>
      </dsp:nvSpPr>
      <dsp:spPr>
        <a:xfrm rot="5400000">
          <a:off x="-535644" y="538429"/>
          <a:ext cx="3810000" cy="2733141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Titr" panose="00000700000000000000" pitchFamily="2" charset="-78"/>
            </a:rPr>
            <a:t>كلر</a:t>
          </a:r>
          <a:endParaRPr lang="en-US" sz="24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ميكروب كش</a:t>
          </a:r>
          <a:endParaRPr lang="en-US" sz="20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آفت كش</a:t>
          </a:r>
          <a:endParaRPr lang="en-US" sz="20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تهيه هيدروكلريك اسيد</a:t>
          </a:r>
          <a:endParaRPr lang="en-US" sz="2000" kern="1200" dirty="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Titr" panose="00000700000000000000" pitchFamily="2" charset="-78"/>
            </a:rPr>
            <a:t>كودهاي شيميايي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2786" y="761999"/>
        <a:ext cx="2733141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44CB-AC78-404C-854A-EB61A3B51071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523EE-5BC3-492B-9DC0-10D9DEE62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9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DA3B-E37A-4A30-BCC5-2773302CDFBE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89E1-8672-4D18-961C-E4CE8979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FE27F18F-476D-4BAE-BE29-F3967AAD6B5B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FBAAB-EC4B-4816-9FDF-DA62F931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E92FDA66-82EA-4868-B6F4-0D2FBAAB8FF1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456C-4F68-4DBA-AE88-75E63BE9D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F87C73C7-8A68-4003-89DF-CB064F42B4AB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3FBD-0990-4C5D-B6DA-23056611A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6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537B-C65D-4CF7-BCFE-641631C36078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C558-30AB-44AB-AAA6-1B2245A30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0E82-181E-4C8B-B080-D9F6EDCF1EB3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ECBC-C2F0-462A-9BF4-B25202B3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0ECD4-8CEA-4498-97F0-B0D29E69EB0B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313B-732B-4337-9CE1-3DC973042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FAB39236-E359-423F-8335-D160CAED8815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E7F12-0004-4FBB-B253-CED950413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99C6-EEFA-41D6-8F74-CF4F546955FA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3C68-91DB-4EAE-8708-049DADA65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2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30E07247-0578-4E95-9A63-AE6550114854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289F-0D2D-4B0A-8AC8-A727D87C7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F4A8-10A9-4FCF-9B87-F28826C3617A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5684-3469-4BD7-AF7B-4CE2B8B42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EF21-E301-4F95-A64C-2F3608B10FD1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E89F-0BBE-4881-80ED-38E9300D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7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4B6E-D13D-4AA1-A580-FDB5DBA1E168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3257-B734-4BC4-8F5B-62EF9B585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7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81D9-F0DF-4C58-91B5-D7629C738F59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C33D-D682-44BB-B998-50C45B5F6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0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6521-8957-455E-BD5B-5506F5B79123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7823-A127-46CE-9773-252E54BB4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C713-02E1-43C0-9E8F-CAE6525E148E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4309-FE14-42B8-8B79-DB067E8D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E120D8-2481-4532-9B60-2B03FB1A62EC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44E4A6-CE5D-4744-8A66-455D16745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7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8" r:id="rId11"/>
    <p:sldLayoutId id="2147483689" r:id="rId12"/>
    <p:sldLayoutId id="2147483690" r:id="rId13"/>
    <p:sldLayoutId id="2147483683" r:id="rId14"/>
    <p:sldLayoutId id="2147483684" r:id="rId15"/>
    <p:sldLayoutId id="2147483685" r:id="rId16"/>
    <p:sldLayoutId id="2147483691" r:id="rId17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74850" y="2206625"/>
            <a:ext cx="7815263" cy="30845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 fontAlgn="auto">
              <a:spcAft>
                <a:spcPts val="0"/>
              </a:spcAft>
              <a:defRPr/>
            </a:pPr>
            <a:r>
              <a:rPr lang="fa-IR" sz="4000" dirty="0" smtClean="0">
                <a:cs typeface="B Titr" panose="00000700000000000000" pitchFamily="2" charset="-78"/>
              </a:rPr>
              <a:t>مدیریت </a:t>
            </a:r>
            <a:r>
              <a:rPr lang="fa-IR" sz="3200" dirty="0" smtClean="0">
                <a:cs typeface="B Titr" panose="00000700000000000000" pitchFamily="2" charset="-78"/>
              </a:rPr>
              <a:t>آموزش</a:t>
            </a:r>
            <a:r>
              <a:rPr lang="fa-IR" sz="4000" dirty="0" smtClean="0">
                <a:cs typeface="B Titr" panose="00000700000000000000" pitchFamily="2" charset="-78"/>
              </a:rPr>
              <a:t> و پرورش ناحیه 3 کرمانشاه</a:t>
            </a:r>
            <a:br>
              <a:rPr lang="fa-IR" sz="4000" dirty="0" smtClean="0">
                <a:cs typeface="B Titr" panose="00000700000000000000" pitchFamily="2" charset="-78"/>
              </a:rPr>
            </a:br>
            <a:r>
              <a:rPr lang="fa-IR" sz="4000" dirty="0" smtClean="0">
                <a:cs typeface="B Titr" panose="00000700000000000000" pitchFamily="2" charset="-78"/>
              </a:rPr>
              <a:t/>
            </a:r>
            <a:br>
              <a:rPr lang="fa-IR" sz="4000" dirty="0" smtClean="0">
                <a:cs typeface="B Titr" panose="00000700000000000000" pitchFamily="2" charset="-78"/>
              </a:rPr>
            </a:br>
            <a:r>
              <a:rPr lang="fa-IR" sz="4000" dirty="0" smtClean="0">
                <a:cs typeface="B Titr" panose="00000700000000000000" pitchFamily="2" charset="-78"/>
              </a:rPr>
              <a:t>گروه های آموزشی ناحیه 3</a:t>
            </a:r>
            <a:br>
              <a:rPr lang="fa-IR" sz="4000" dirty="0" smtClean="0">
                <a:cs typeface="B Titr" panose="00000700000000000000" pitchFamily="2" charset="-78"/>
              </a:rPr>
            </a:br>
            <a:r>
              <a:rPr lang="fa-IR" sz="4000" dirty="0" smtClean="0">
                <a:cs typeface="B Titr" panose="00000700000000000000" pitchFamily="2" charset="-78"/>
              </a:rPr>
              <a:t/>
            </a:r>
            <a:br>
              <a:rPr lang="fa-IR" sz="4000" dirty="0" smtClean="0">
                <a:cs typeface="B Titr" panose="00000700000000000000" pitchFamily="2" charset="-78"/>
              </a:rPr>
            </a:br>
            <a:r>
              <a:rPr lang="fa-IR" sz="4000" dirty="0" smtClean="0">
                <a:cs typeface="B Titr" panose="00000700000000000000" pitchFamily="2" charset="-78"/>
              </a:rPr>
              <a:t>حمیده امتی</a:t>
            </a:r>
            <a:br>
              <a:rPr lang="fa-IR" sz="4000" dirty="0" smtClean="0">
                <a:cs typeface="B Titr" panose="00000700000000000000" pitchFamily="2" charset="-78"/>
              </a:rPr>
            </a:br>
            <a:r>
              <a:rPr lang="fa-IR" sz="4000" dirty="0" smtClean="0">
                <a:cs typeface="B Titr" panose="00000700000000000000" pitchFamily="2" charset="-78"/>
              </a:rPr>
              <a:t/>
            </a:r>
            <a:br>
              <a:rPr lang="fa-IR" sz="4000" dirty="0" smtClean="0">
                <a:cs typeface="B Titr" panose="00000700000000000000" pitchFamily="2" charset="-78"/>
              </a:rPr>
            </a:br>
            <a:r>
              <a:rPr lang="fa-IR" sz="4000" dirty="0" smtClean="0">
                <a:cs typeface="B Titr" panose="00000700000000000000" pitchFamily="2" charset="-78"/>
              </a:rPr>
              <a:t>سال تحصیلی 1400- 1399</a:t>
            </a: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113" y="249556"/>
            <a:ext cx="2334380" cy="188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900" y="315913"/>
            <a:ext cx="8610600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مقایسه واکنش پذیری فلزات با مس سولفات</a:t>
            </a:r>
            <a:endParaRPr lang="en-US" dirty="0"/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06400" y="1500188"/>
            <a:ext cx="9313863" cy="4048125"/>
            <a:chOff x="1335314" y="2196649"/>
            <a:chExt cx="9314543" cy="4047782"/>
          </a:xfrm>
        </p:grpSpPr>
        <p:grpSp>
          <p:nvGrpSpPr>
            <p:cNvPr id="17413" name="Group 50"/>
            <p:cNvGrpSpPr>
              <a:grpSpLocks/>
            </p:cNvGrpSpPr>
            <p:nvPr/>
          </p:nvGrpSpPr>
          <p:grpSpPr bwMode="auto">
            <a:xfrm>
              <a:off x="1335314" y="2196649"/>
              <a:ext cx="9314543" cy="4047782"/>
              <a:chOff x="1335314" y="2196649"/>
              <a:chExt cx="9314543" cy="4047782"/>
            </a:xfrm>
          </p:grpSpPr>
          <p:grpSp>
            <p:nvGrpSpPr>
              <p:cNvPr id="17415" name="Group 48"/>
              <p:cNvGrpSpPr>
                <a:grpSpLocks/>
              </p:cNvGrpSpPr>
              <p:nvPr/>
            </p:nvGrpSpPr>
            <p:grpSpPr bwMode="auto">
              <a:xfrm>
                <a:off x="1335314" y="2196649"/>
                <a:ext cx="9314543" cy="4047782"/>
                <a:chOff x="1335314" y="2196649"/>
                <a:chExt cx="9314543" cy="4047782"/>
              </a:xfrm>
            </p:grpSpPr>
            <p:grpSp>
              <p:nvGrpSpPr>
                <p:cNvPr id="17417" name="Group 46"/>
                <p:cNvGrpSpPr>
                  <a:grpSpLocks/>
                </p:cNvGrpSpPr>
                <p:nvPr/>
              </p:nvGrpSpPr>
              <p:grpSpPr bwMode="auto">
                <a:xfrm>
                  <a:off x="1335314" y="2196649"/>
                  <a:ext cx="9314543" cy="4047782"/>
                  <a:chOff x="1335314" y="2196649"/>
                  <a:chExt cx="9314543" cy="4047782"/>
                </a:xfrm>
              </p:grpSpPr>
              <p:grpSp>
                <p:nvGrpSpPr>
                  <p:cNvPr id="17419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335314" y="2196649"/>
                    <a:ext cx="7280729" cy="4047782"/>
                    <a:chOff x="1335314" y="2196649"/>
                    <a:chExt cx="7280729" cy="4047782"/>
                  </a:xfrm>
                </p:grpSpPr>
                <p:sp>
                  <p:nvSpPr>
                    <p:cNvPr id="17422" name="Text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49986" y="2196649"/>
                      <a:ext cx="566057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p:txBody>
                </p:sp>
                <p:grpSp>
                  <p:nvGrpSpPr>
                    <p:cNvPr id="17423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5314" y="2206706"/>
                      <a:ext cx="7072780" cy="4037725"/>
                      <a:chOff x="1335314" y="2206706"/>
                      <a:chExt cx="7072780" cy="4037725"/>
                    </a:xfrm>
                  </p:grpSpPr>
                  <p:sp>
                    <p:nvSpPr>
                      <p:cNvPr id="17424" name="Text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85658" y="2206706"/>
                        <a:ext cx="566057" cy="40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5pPr>
                        <a:lvl6pPr marL="2514600" indent="-228600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6pPr>
                        <a:lvl7pPr marL="2971800" indent="-228600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7pPr>
                        <a:lvl8pPr marL="3429000" indent="-228600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8pPr>
                        <a:lvl9pPr marL="3886200" indent="-228600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Zn</a:t>
                        </a:r>
                      </a:p>
                    </p:txBody>
                  </p:sp>
                  <p:grpSp>
                    <p:nvGrpSpPr>
                      <p:cNvPr id="17425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35314" y="2214932"/>
                        <a:ext cx="7072780" cy="4029499"/>
                        <a:chOff x="1335314" y="2214932"/>
                        <a:chExt cx="7072780" cy="4029499"/>
                      </a:xfrm>
                    </p:grpSpPr>
                    <p:sp>
                      <p:nvSpPr>
                        <p:cNvPr id="17426" name="TextBox 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4312" y="2214932"/>
                          <a:ext cx="566057" cy="400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5pPr>
                          <a:lvl6pPr marL="2514600" indent="-228600"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6pPr>
                          <a:lvl7pPr marL="2971800" indent="-228600"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7pPr>
                          <a:lvl8pPr marL="3429000" indent="-228600"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8pPr>
                          <a:lvl9pPr marL="3886200" indent="-228600"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</a:t>
                          </a:r>
                        </a:p>
                      </p:txBody>
                    </p:sp>
                    <p:grpSp>
                      <p:nvGrpSpPr>
                        <p:cNvPr id="17427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5314" y="2231915"/>
                          <a:ext cx="7072780" cy="4012516"/>
                          <a:chOff x="1335314" y="2231915"/>
                          <a:chExt cx="7072780" cy="4012516"/>
                        </a:xfrm>
                      </p:grpSpPr>
                      <p:sp>
                        <p:nvSpPr>
                          <p:cNvPr id="37" name="Flowchart: Stored Data 36"/>
                          <p:cNvSpPr/>
                          <p:nvPr/>
                        </p:nvSpPr>
                        <p:spPr>
                          <a:xfrm rot="16200000">
                            <a:off x="7304848" y="5126847"/>
                            <a:ext cx="1219097" cy="987497"/>
                          </a:xfrm>
                          <a:prstGeom prst="flowChartOnlineStorage">
                            <a:avLst/>
                          </a:prstGeom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38" name="Flowchart: Stored Data 37"/>
                          <p:cNvSpPr/>
                          <p:nvPr/>
                        </p:nvSpPr>
                        <p:spPr>
                          <a:xfrm rot="16200000">
                            <a:off x="4216934" y="5126847"/>
                            <a:ext cx="1219097" cy="987497"/>
                          </a:xfrm>
                          <a:prstGeom prst="flowChartOnlineStorage">
                            <a:avLst/>
                          </a:prstGeom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39" name="Flowchart: Stored Data 38"/>
                          <p:cNvSpPr/>
                          <p:nvPr/>
                        </p:nvSpPr>
                        <p:spPr>
                          <a:xfrm rot="16200000">
                            <a:off x="1233010" y="5141928"/>
                            <a:ext cx="1219097" cy="985909"/>
                          </a:xfrm>
                          <a:prstGeom prst="flowChartOnlineStorag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17431" name="Group 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5314" y="2231915"/>
                            <a:ext cx="7070270" cy="3997997"/>
                            <a:chOff x="1349828" y="2202886"/>
                            <a:chExt cx="7070270" cy="3997997"/>
                          </a:xfrm>
                        </p:grpSpPr>
                        <p:grpSp>
                          <p:nvGrpSpPr>
                            <p:cNvPr id="17432" name="Group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49828" y="2202886"/>
                              <a:ext cx="7068455" cy="3997997"/>
                              <a:chOff x="1349828" y="2202886"/>
                              <a:chExt cx="7068455" cy="3997997"/>
                            </a:xfrm>
                          </p:grpSpPr>
                          <p:sp>
                            <p:nvSpPr>
                              <p:cNvPr id="23" name="Flowchart: Terminator 22"/>
                              <p:cNvSpPr/>
                              <p:nvPr/>
                            </p:nvSpPr>
                            <p:spPr>
                              <a:xfrm>
                                <a:off x="4731450" y="4329612"/>
                                <a:ext cx="231792" cy="1611175"/>
                              </a:xfrm>
                              <a:prstGeom prst="flowChartTerminator">
                                <a:avLst/>
                              </a:prstGeom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fontAlgn="auto" hangingPunct="1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2" name="Flowchart: Terminator 21"/>
                              <p:cNvSpPr/>
                              <p:nvPr/>
                            </p:nvSpPr>
                            <p:spPr>
                              <a:xfrm>
                                <a:off x="7832065" y="4329612"/>
                                <a:ext cx="231792" cy="1611175"/>
                              </a:xfrm>
                              <a:prstGeom prst="flowChartTerminator">
                                <a:avLst/>
                              </a:prstGeom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fontAlgn="auto" hangingPunct="1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7438" name="Group 2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49828" y="2202886"/>
                                <a:ext cx="7068455" cy="3997997"/>
                                <a:chOff x="1349828" y="2202886"/>
                                <a:chExt cx="7068455" cy="3997997"/>
                              </a:xfrm>
                            </p:grpSpPr>
                            <p:sp>
                              <p:nvSpPr>
                                <p:cNvPr id="20" name="Flowchart: Terminator 19"/>
                                <p:cNvSpPr/>
                                <p:nvPr/>
                              </p:nvSpPr>
                              <p:spPr>
                                <a:xfrm>
                                  <a:off x="7811426" y="2202542"/>
                                  <a:ext cx="233380" cy="1611175"/>
                                </a:xfrm>
                                <a:prstGeom prst="flowChartTerminator">
                                  <a:avLst/>
                                </a:prstGeom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fontAlgn="auto" hangingPunct="1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7441" name="Group 1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49828" y="2202886"/>
                                  <a:ext cx="7068455" cy="3997997"/>
                                  <a:chOff x="1349828" y="2202886"/>
                                  <a:chExt cx="7068455" cy="3997997"/>
                                </a:xfrm>
                              </p:grpSpPr>
                              <p:sp>
                                <p:nvSpPr>
                                  <p:cNvPr id="18" name="Flowchart: Terminator 17"/>
                                  <p:cNvSpPr/>
                                  <p:nvPr/>
                                </p:nvSpPr>
                                <p:spPr>
                                  <a:xfrm>
                                    <a:off x="4723513" y="2202542"/>
                                    <a:ext cx="233379" cy="1611175"/>
                                  </a:xfrm>
                                  <a:prstGeom prst="flowChartTerminator">
                                    <a:avLst/>
                                  </a:prstGeom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eaLnBrk="1" fontAlgn="auto" hangingPunct="1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7443" name="Group 1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349828" y="2202886"/>
                                    <a:ext cx="7068455" cy="3997997"/>
                                    <a:chOff x="1349828" y="2202886"/>
                                    <a:chExt cx="7068455" cy="3997997"/>
                                  </a:xfrm>
                                </p:grpSpPr>
                                <p:sp>
                                  <p:nvSpPr>
                                    <p:cNvPr id="16" name="Flowchart: Terminator 1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727681" y="2202542"/>
                                      <a:ext cx="231792" cy="1611175"/>
                                    </a:xfrm>
                                    <a:prstGeom prst="flowChartTerminator">
                                      <a:avLst/>
                                    </a:prstGeom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vert="vert270" anchor="ctr"/>
                                    <a:lstStyle/>
                                    <a:p>
                                      <a:pPr algn="r" eaLnBrk="1" fontAlgn="auto" hangingPunct="1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defRPr/>
                                      </a:pPr>
                                      <a:endParaRPr lang="en-US" dirty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7445" name="Group 1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349828" y="2569029"/>
                                      <a:ext cx="7068455" cy="3631854"/>
                                      <a:chOff x="1349828" y="2583543"/>
                                      <a:chExt cx="7068455" cy="3631854"/>
                                    </a:xfrm>
                                  </p:grpSpPr>
                                  <p:sp>
                                    <p:nvSpPr>
                                      <p:cNvPr id="4" name="Flowchart: Magnetic Disk 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49828" y="2583737"/>
                                        <a:ext cx="987497" cy="1450852"/>
                                      </a:xfrm>
                                      <a:prstGeom prst="flowChartMagneticDisk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eaLnBrk="1" fontAlgn="auto" hangingPunct="1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defRPr/>
                                        </a:pPr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" name="Flowchart: Magnetic Disk 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430398" y="4748903"/>
                                        <a:ext cx="987497" cy="1452440"/>
                                      </a:xfrm>
                                      <a:prstGeom prst="flowChartMagneticDisk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eaLnBrk="1" fontAlgn="auto" hangingPunct="1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defRPr/>
                                        </a:pPr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1" name="Flowchart: Magnetic Disk 1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350422" y="4748903"/>
                                        <a:ext cx="987497" cy="1452440"/>
                                      </a:xfrm>
                                      <a:prstGeom prst="flowChartMagneticDisk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eaLnBrk="1" fontAlgn="auto" hangingPunct="1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defRPr/>
                                        </a:pPr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" name="Flowchart: Magnetic Disk 1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49828" y="4764777"/>
                                        <a:ext cx="987497" cy="1450852"/>
                                      </a:xfrm>
                                      <a:prstGeom prst="flowChartMagneticDisk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eaLnBrk="1" fontAlgn="auto" hangingPunct="1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defRPr/>
                                        </a:pPr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" name="Flowchart: Magnetic Disk 1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430398" y="2583737"/>
                                        <a:ext cx="987497" cy="1450852"/>
                                      </a:xfrm>
                                      <a:prstGeom prst="flowChartMagneticDisk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eaLnBrk="1" fontAlgn="auto" hangingPunct="1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defRPr/>
                                        </a:pPr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4" name="Flowchart: Magnetic Disk 1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350422" y="2583737"/>
                                        <a:ext cx="987497" cy="1450852"/>
                                      </a:xfrm>
                                      <a:prstGeom prst="flowChartMagneticDisk">
                                        <a:avLst/>
                                      </a:prstGeom>
                                      <a:noFill/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eaLnBrk="1" fontAlgn="auto" hangingPunct="1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defRPr/>
                                        </a:pPr>
                                        <a:endParaRPr lang="en-US"/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  <p:sp>
                            <p:nvSpPr>
                              <p:cNvPr id="24" name="Flowchart: Terminator 23"/>
                              <p:cNvSpPr/>
                              <p:nvPr/>
                            </p:nvSpPr>
                            <p:spPr>
                              <a:xfrm>
                                <a:off x="1734031" y="4329612"/>
                                <a:ext cx="233380" cy="1611175"/>
                              </a:xfrm>
                              <a:prstGeom prst="flowChartTerminator">
                                <a:avLst/>
                              </a:prstGeom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fontAlgn="auto" hangingPunct="1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6" name="Flowchart: Stored Data 25"/>
                            <p:cNvSpPr/>
                            <p:nvPr/>
                          </p:nvSpPr>
                          <p:spPr>
                            <a:xfrm rot="16200000">
                              <a:off x="1234029" y="2924715"/>
                              <a:ext cx="1219097" cy="987497"/>
                            </a:xfrm>
                            <a:prstGeom prst="flowChartOnlineStorage">
                              <a:avLst/>
                            </a:prstGeom>
                            <a:solidFill>
                              <a:schemeClr val="accent5">
                                <a:lumMod val="75000"/>
                              </a:schemeClr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fontAlgn="auto" hangingPunct="1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27" name="Flowchart: Stored Data 26"/>
                            <p:cNvSpPr/>
                            <p:nvPr/>
                          </p:nvSpPr>
                          <p:spPr>
                            <a:xfrm rot="16200000">
                              <a:off x="7316187" y="2927890"/>
                              <a:ext cx="1219097" cy="987497"/>
                            </a:xfrm>
                            <a:prstGeom prst="flowChartOnlineStorage">
                              <a:avLst/>
                            </a:prstGeom>
                            <a:solidFill>
                              <a:schemeClr val="accent5">
                                <a:lumMod val="75000"/>
                              </a:schemeClr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fontAlgn="auto" hangingPunct="1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28" name="Flowchart: Stored Data 27"/>
                            <p:cNvSpPr/>
                            <p:nvPr/>
                          </p:nvSpPr>
                          <p:spPr>
                            <a:xfrm rot="16200000">
                              <a:off x="4230654" y="2925509"/>
                              <a:ext cx="1219097" cy="985910"/>
                            </a:xfrm>
                            <a:prstGeom prst="flowChartOnlineStorage">
                              <a:avLst/>
                            </a:prstGeom>
                            <a:solidFill>
                              <a:schemeClr val="accent5">
                                <a:lumMod val="75000"/>
                              </a:schemeClr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fontAlgn="auto" hangingPunct="1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</p:grpSp>
                </p:grpSp>
              </p:grpSp>
              <p:sp>
                <p:nvSpPr>
                  <p:cNvPr id="17420" name="Text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66200" y="3065136"/>
                    <a:ext cx="168365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r" rtl="1" eaLnBrk="1" hangingPunct="1"/>
                    <a:r>
                      <a:rPr lang="fa-IR" altLang="en-US" sz="2400">
                        <a:cs typeface="B Titr" panose="00000700000000000000" pitchFamily="2" charset="-78"/>
                      </a:rPr>
                      <a:t>قبل از واكنش</a:t>
                    </a:r>
                    <a:endParaRPr lang="en-US" altLang="en-US" sz="2400">
                      <a:cs typeface="B Titr" panose="00000700000000000000" pitchFamily="2" charset="-78"/>
                    </a:endParaRPr>
                  </a:p>
                </p:txBody>
              </p:sp>
              <p:sp>
                <p:nvSpPr>
                  <p:cNvPr id="17421" name="Text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19247" y="5403998"/>
                    <a:ext cx="172538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lvl9pPr>
                  </a:lstStyle>
                  <a:p>
                    <a:pPr algn="r" rtl="1" eaLnBrk="1" hangingPunct="1"/>
                    <a:r>
                      <a:rPr lang="fa-IR" altLang="en-US" sz="2400">
                        <a:cs typeface="B Titr" panose="00000700000000000000" pitchFamily="2" charset="-78"/>
                      </a:rPr>
                      <a:t>بعد از واكنش</a:t>
                    </a:r>
                    <a:endParaRPr lang="en-US" altLang="en-US" sz="2400">
                      <a:cs typeface="B Titr" panose="00000700000000000000" pitchFamily="2" charset="-78"/>
                    </a:endParaRPr>
                  </a:p>
                </p:txBody>
              </p:sp>
            </p:grpSp>
            <p:sp>
              <p:nvSpPr>
                <p:cNvPr id="48" name="Cloud 47"/>
                <p:cNvSpPr/>
                <p:nvPr/>
              </p:nvSpPr>
              <p:spPr>
                <a:xfrm rot="16451476">
                  <a:off x="1617950" y="5458655"/>
                  <a:ext cx="493670" cy="376264"/>
                </a:xfrm>
                <a:prstGeom prst="cloud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50" name="Cloud 49"/>
              <p:cNvSpPr/>
              <p:nvPr/>
            </p:nvSpPr>
            <p:spPr>
              <a:xfrm rot="16451476">
                <a:off x="4547109" y="5380863"/>
                <a:ext cx="607960" cy="519150"/>
              </a:xfrm>
              <a:prstGeom prst="cloud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2" name="Cloud 51"/>
            <p:cNvSpPr/>
            <p:nvPr/>
          </p:nvSpPr>
          <p:spPr>
            <a:xfrm rot="16451476">
              <a:off x="7566768" y="5414189"/>
              <a:ext cx="784159" cy="635046"/>
            </a:xfrm>
            <a:prstGeom prst="cloud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36575" y="5981700"/>
            <a:ext cx="1110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rtl="1" eaLnBrk="1" hangingPunct="1"/>
            <a:r>
              <a:rPr lang="fa-IR" altLang="en-US">
                <a:cs typeface="B Titr" panose="00000700000000000000" pitchFamily="2" charset="-78"/>
              </a:rPr>
              <a:t>با توجه به تغيير رنگ محلول و لايه مس تشكيل شده روي سطح تيغه ها نتيجه مي گيريم كه واكنش پذيري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Mg &gt; Zn &gt; Fe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213" y="177800"/>
            <a:ext cx="468312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عناصر تشكيل دهنده هوا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175" y="1268413"/>
            <a:ext cx="5364163" cy="423862"/>
          </a:xfrm>
        </p:spPr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هوا يك مخلوط گازي و همگن متشكل از گازهاي زير است: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altLang="en-US" sz="2000" smtClean="0"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32488" y="1692275"/>
          <a:ext cx="5784850" cy="243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0319">
                  <a:extLst>
                    <a:ext uri="{9D8B030D-6E8A-4147-A177-3AD203B41FA5}">
                      <a16:colId xmlns:a16="http://schemas.microsoft.com/office/drawing/2014/main" xmlns="" val="3089358260"/>
                    </a:ext>
                  </a:extLst>
                </a:gridCol>
                <a:gridCol w="3764531">
                  <a:extLst>
                    <a:ext uri="{9D8B030D-6E8A-4147-A177-3AD203B41FA5}">
                      <a16:colId xmlns:a16="http://schemas.microsoft.com/office/drawing/2014/main" xmlns="" val="486523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Titr" panose="00000700000000000000" pitchFamily="2" charset="-78"/>
                        </a:rPr>
                        <a:t>درصد فراواني</a:t>
                      </a:r>
                      <a:endParaRPr lang="en-US" sz="24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Titr" panose="00000700000000000000" pitchFamily="2" charset="-78"/>
                        </a:rPr>
                        <a:t>نام عنصر يا تركيب موجود در هوا</a:t>
                      </a:r>
                      <a:endParaRPr lang="en-US" sz="24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xmlns="" val="158657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78%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نيتروژن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xmlns="" val="2447369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20/95%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اكسيژن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xmlns="" val="106544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0/93%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آرگون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xmlns="" val="268056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0/03%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كربن دي اكسيد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xmlns="" val="279653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0/09%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بخار آب و ساير گازها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xmlns="" val="2296353722"/>
                  </a:ext>
                </a:extLst>
              </a:tr>
            </a:tbl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79046" y="1910509"/>
          <a:ext cx="5236308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25750" y="1268413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/>
            <a:r>
              <a:rPr lang="fa-IR" altLang="en-US" sz="2400">
                <a:cs typeface="B Titr" panose="00000700000000000000" pitchFamily="2" charset="-78"/>
              </a:rPr>
              <a:t>كاربردهاي گاز اكسيژن</a:t>
            </a:r>
            <a:endParaRPr lang="en-US" altLang="en-US" sz="2400"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925" y="4283075"/>
            <a:ext cx="117998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>
                <a:cs typeface="B Titr" panose="00000700000000000000" pitchFamily="2" charset="-78"/>
              </a:rPr>
              <a:t>گاز اكسيژن يك مولكول دو اتمي است و به صورت عنصري در هوا وجود دارد.</a:t>
            </a:r>
          </a:p>
          <a:p>
            <a:pPr algn="justLow" rt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>
                <a:cs typeface="B Titr" panose="00000700000000000000" pitchFamily="2" charset="-78"/>
              </a:rPr>
              <a:t>اين گاز در ساختار بسياري از تركيب ها از جمله آب و سولفوريك اسيد وجود دارد.</a:t>
            </a:r>
          </a:p>
          <a:p>
            <a:pPr algn="r" rt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>
                <a:cs typeface="B Titr" panose="00000700000000000000" pitchFamily="2" charset="-78"/>
              </a:rPr>
              <a:t>شكل ديگري از عنصر اكسيژن گاز اوزون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O₃</a:t>
            </a:r>
            <a:r>
              <a:rPr lang="fa-I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altLang="en-US" sz="2000">
                <a:latin typeface="Times New Roman" panose="02020603050405020304" pitchFamily="18" charset="0"/>
                <a:cs typeface="B Titr" panose="00000700000000000000" pitchFamily="2" charset="-78"/>
              </a:rPr>
              <a:t>مي باشد.</a:t>
            </a:r>
          </a:p>
          <a:p>
            <a:pPr algn="r" rt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>
                <a:latin typeface="Times New Roman" panose="02020603050405020304" pitchFamily="18" charset="0"/>
                <a:cs typeface="B Titr" panose="00000700000000000000" pitchFamily="2" charset="-78"/>
              </a:rPr>
              <a:t>گاز اوزون در لايه هاي بالايي زمين و همچنين هواي آلوده يافت مي شود.</a:t>
            </a:r>
          </a:p>
          <a:p>
            <a:pPr algn="justLow" rt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>
                <a:latin typeface="Times New Roman" panose="02020603050405020304" pitchFamily="18" charset="0"/>
                <a:cs typeface="B Titr" panose="00000700000000000000" pitchFamily="2" charset="-78"/>
              </a:rPr>
              <a:t>گاز اوزون از رسيدن پرتوهاي خطرناك و پر انرژي فرابنفش به سطح زمين جلوگيري كرده و همانند يك لايه محافظ عمل مي كند.</a:t>
            </a:r>
            <a:endParaRPr lang="en-US" altLang="en-US" sz="2000"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1" grpId="0">
        <p:bldAsOne/>
      </p:bldGraphic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216525" y="152400"/>
            <a:ext cx="6724650" cy="5580063"/>
          </a:xfrm>
        </p:spPr>
        <p:txBody>
          <a:bodyPr rtlCol="0">
            <a:noAutofit/>
          </a:bodyPr>
          <a:lstStyle/>
          <a:p>
            <a:pPr algn="justLow" rtl="1" fontAlgn="auto">
              <a:spcAft>
                <a:spcPts val="0"/>
              </a:spcAft>
              <a:defRPr/>
            </a:pPr>
            <a:r>
              <a:rPr lang="fa-I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عناصر سازنده سولفوریک اسید</a:t>
            </a:r>
          </a:p>
          <a:p>
            <a:pPr algn="justLow" rt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000" b="1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فرمول این ترکیب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می­باشد.</a:t>
            </a:r>
          </a:p>
          <a:p>
            <a:pPr algn="justLow" rt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000" dirty="0">
                <a:cs typeface="B Titr" panose="00000700000000000000" pitchFamily="2" charset="-78"/>
              </a:rPr>
              <a:t>در این ترکیب سه نوع اتم و هفت عدد اتم موجود است.</a:t>
            </a:r>
          </a:p>
          <a:p>
            <a:pPr algn="justLow" rt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000" dirty="0">
                <a:cs typeface="B Titr" panose="00000700000000000000" pitchFamily="2" charset="-78"/>
              </a:rPr>
              <a:t>عناصر سازنده آن شامل 1- دو اتم هیدروژن 2- چهار اتم اکسیژن 3- يك اتم گوگرد می­باشد.</a:t>
            </a:r>
            <a:endParaRPr lang="en-US" sz="2000" dirty="0">
              <a:cs typeface="B Titr" panose="00000700000000000000" pitchFamily="2" charset="-78"/>
            </a:endParaRPr>
          </a:p>
          <a:p>
            <a:pPr algn="justLow" rt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000" b="1" dirty="0">
                <a:cs typeface="B Titr" panose="00000700000000000000" pitchFamily="2" charset="-78"/>
              </a:rPr>
              <a:t>نکته1: </a:t>
            </a:r>
            <a:r>
              <a:rPr lang="fa-IR" sz="2000" dirty="0">
                <a:cs typeface="B Titr" panose="00000700000000000000" pitchFamily="2" charset="-78"/>
              </a:rPr>
              <a:t>گوگرد، جامد، زرد رنگ و در دهانه آتشفشان­های نیمه فعال یا خاموش یافت می­شود.</a:t>
            </a:r>
            <a:endParaRPr lang="en-US" sz="2000" dirty="0">
              <a:cs typeface="B Titr" panose="00000700000000000000" pitchFamily="2" charset="-78"/>
            </a:endParaRPr>
          </a:p>
          <a:p>
            <a:pPr algn="justLow" rt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000" b="1" dirty="0">
                <a:cs typeface="B Titr" panose="00000700000000000000" pitchFamily="2" charset="-78"/>
              </a:rPr>
              <a:t>نکته2: </a:t>
            </a:r>
            <a:r>
              <a:rPr lang="fa-IR" sz="2000" dirty="0">
                <a:cs typeface="B Titr" panose="00000700000000000000" pitchFamily="2" charset="-78"/>
              </a:rPr>
              <a:t>سولفوریک اسید همان جوهر گرگرد می­باشد.</a:t>
            </a:r>
            <a:endParaRPr lang="en-US" sz="2000" dirty="0">
              <a:cs typeface="B Titr" panose="00000700000000000000" pitchFamily="2" charset="-78"/>
            </a:endParaRPr>
          </a:p>
          <a:p>
            <a:pPr algn="justLow" rt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000" b="1" dirty="0">
                <a:cs typeface="B Titr" panose="00000700000000000000" pitchFamily="2" charset="-78"/>
              </a:rPr>
              <a:t>نکته3: </a:t>
            </a:r>
            <a:r>
              <a:rPr lang="fa-IR" sz="2000" dirty="0">
                <a:cs typeface="B Titr" panose="00000700000000000000" pitchFamily="2" charset="-78"/>
              </a:rPr>
              <a:t>واکنش سولفوریک اسید با آب بسیار خطرناک است؛ به همین دلیل در هنگام رقیق کردن سولفوریک اسید از ریختن آب روی آن به شدت پرهیز کنید.</a:t>
            </a:r>
            <a:endParaRPr lang="en-US" sz="2000" dirty="0"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28954" y="152400"/>
          <a:ext cx="5087815" cy="506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9175" y="271463"/>
            <a:ext cx="2984500" cy="1293812"/>
          </a:xfrm>
        </p:spPr>
        <p:txBody>
          <a:bodyPr/>
          <a:lstStyle/>
          <a:p>
            <a:pPr algn="justLow"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گاز نيتروژن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076" name="Picture 4" descr="https://lh4.googleusercontent.com/proxy/S0lGfm97SkNZc1s5BMaKDU6bPSwRka6oeUOi3XlQLFWNse0m8XtnyFsZKAduUD2Cpx01do0TRrT9QIGT9s-sA49MWUOgwsMMa6aTpfztQM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0"/>
            <a:ext cx="657225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46875" y="1336675"/>
            <a:ext cx="4876800" cy="4760913"/>
          </a:xfrm>
        </p:spPr>
        <p:txBody>
          <a:bodyPr rtlCol="0">
            <a:normAutofit fontScale="92500" lnSpcReduction="20000"/>
          </a:bodyPr>
          <a:lstStyle/>
          <a:p>
            <a:pPr marL="0" indent="0" algn="justLow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چرخه نیتروژن</a:t>
            </a:r>
          </a:p>
          <a:p>
            <a:pPr marL="0" indent="0" algn="justLow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1- نیتروژن هوا به هنگام رعد و برق، به ترکیباتی تبدیل می­شوند که هنگام باران در آب حل شده و جذب خاک می­شود. </a:t>
            </a:r>
          </a:p>
          <a:p>
            <a:pPr marL="0" indent="0" algn="justLow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2- درون خاک، باکتری­ها این ترکیبات را به موادی تبدیل می­کنند که توسط گیاهان جذب می­شوند.</a:t>
            </a:r>
          </a:p>
          <a:p>
            <a:pPr marL="0" indent="0" algn="justLow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 3- حیوانات، با خوردن گیاهان، نیتروژن را وارد بدن خود می­کنند.</a:t>
            </a:r>
          </a:p>
          <a:p>
            <a:pPr marL="0" indent="0" algn="justLow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 4- با مردن و تجزیه اندام حیوانات، نیتروژن دوباره به هوا و خاک باز می­گردد.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01838" y="419100"/>
            <a:ext cx="9725025" cy="542925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fa-IR" altLang="en-US" sz="2000" b="1" smtClean="0">
                <a:cs typeface="B Titr" panose="00000700000000000000" pitchFamily="2" charset="-78"/>
              </a:rPr>
              <a:t>نکته1:</a:t>
            </a:r>
            <a:r>
              <a:rPr lang="fa-IR" altLang="en-US" sz="2000" smtClean="0">
                <a:cs typeface="B Titr" panose="00000700000000000000" pitchFamily="2" charset="-78"/>
              </a:rPr>
              <a:t> نیتروژن مولکولی موجود در هوا، یک مولکول غیرفعال است و جاندارن نمی­توانند از آن استفاده کنند.</a:t>
            </a:r>
            <a:endParaRPr lang="en-US" altLang="en-US" sz="2000" smtClean="0"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ECD093-87C3-43A0-8FEB-A9B6930FE738}"/>
              </a:ext>
            </a:extLst>
          </p:cNvPr>
          <p:cNvSpPr txBox="1"/>
          <p:nvPr/>
        </p:nvSpPr>
        <p:spPr>
          <a:xfrm>
            <a:off x="465138" y="3860800"/>
            <a:ext cx="11250612" cy="1419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نکته4:</a:t>
            </a:r>
            <a:r>
              <a:rPr lang="fa-IR" sz="2000" dirty="0">
                <a:solidFill>
                  <a:schemeClr val="accent4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شخم زدن زمین­های کشاورزی باعث ورود هوا به خاک می­شود و این باکتری­ها از </a:t>
            </a:r>
            <a:r>
              <a:rPr lang="fa-IR" sz="20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4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هوای موجود در خاک  استفاده می­کنند. به همین دلیل شخم زدن زمین­های کشاورزی مقدار </a:t>
            </a:r>
            <a:r>
              <a:rPr lang="fa-IR" sz="20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4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خاک را افزایش می­دهد.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+mn-lt"/>
              <a:cs typeface="B Titr" panose="00000700000000000000" pitchFamily="2" charset="-78"/>
            </a:endParaRPr>
          </a:p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1A47AD-7AD0-4BDC-80D4-9973A6A19191}"/>
              </a:ext>
            </a:extLst>
          </p:cNvPr>
          <p:cNvSpPr txBox="1"/>
          <p:nvPr/>
        </p:nvSpPr>
        <p:spPr>
          <a:xfrm>
            <a:off x="608013" y="2198688"/>
            <a:ext cx="11118850" cy="1881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نکته3: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 </a:t>
            </a:r>
            <a:r>
              <a:rPr lang="fa-IR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باکتری­هایی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 با نام باکتری­های تثبیت کننده </a:t>
            </a:r>
            <a:r>
              <a:rPr lang="fa-IR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، در خاک وجود دارند که به صورت همزیست با ریشه برخی گیاهان، خصوصاً نخود زندگی می­کنند و می­توانند </a:t>
            </a:r>
            <a:r>
              <a:rPr lang="fa-IR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 موجود در هوا را تثبیت کرده و </a:t>
            </a:r>
            <a:r>
              <a:rPr lang="fa-IR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 را در اختیار گیاه قرار دهند؛ این باکتری­ها می­توانند </a:t>
            </a:r>
            <a:r>
              <a:rPr lang="fa-IR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 </a:t>
            </a:r>
            <a:r>
              <a:rPr lang="fa-IR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مولکولی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B Titr" panose="00000700000000000000" pitchFamily="2" charset="-78"/>
              </a:rPr>
              <a:t> موجود در هوا را جذب کنند.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B Titr" panose="00000700000000000000" pitchFamily="2" charset="-78"/>
            </a:endParaRPr>
          </a:p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94725-63C7-4164-B28B-E8831E5C903F}"/>
              </a:ext>
            </a:extLst>
          </p:cNvPr>
          <p:cNvSpPr txBox="1"/>
          <p:nvPr/>
        </p:nvSpPr>
        <p:spPr>
          <a:xfrm>
            <a:off x="862013" y="1152525"/>
            <a:ext cx="10931525" cy="1417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نکته2: 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در هنگام رعد و برق مقداری از </a:t>
            </a:r>
            <a:r>
              <a:rPr lang="fa-IR" sz="20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</a:t>
            </a:r>
            <a:r>
              <a:rPr lang="fa-IR" sz="20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مولکولی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اکسید شده، همراه باران به صورت ترکیبات </a:t>
            </a:r>
            <a:r>
              <a:rPr lang="fa-IR" sz="20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نیتراتی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وارد خاک می­شود که قابل استفاده گیاهان می­باشد.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  <a:cs typeface="B Titr" panose="00000700000000000000" pitchFamily="2" charset="-78"/>
            </a:endParaRPr>
          </a:p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0138" y="2928938"/>
            <a:ext cx="105473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Low" rtl="1" eaLnBrk="1" hangingPunct="1">
              <a:lnSpc>
                <a:spcPct val="150000"/>
              </a:lnSpc>
            </a:pPr>
            <a:r>
              <a:rPr lang="fa-IR" altLang="en-US" sz="2000" b="1">
                <a:solidFill>
                  <a:srgbClr val="7030A0"/>
                </a:solidFill>
                <a:cs typeface="B Titr" panose="00000700000000000000" pitchFamily="2" charset="-78"/>
              </a:rPr>
              <a:t>نکته7:</a:t>
            </a:r>
            <a:r>
              <a:rPr lang="fa-IR" altLang="en-US" sz="2000">
                <a:solidFill>
                  <a:srgbClr val="7030A0"/>
                </a:solidFill>
                <a:cs typeface="B Titr" panose="00000700000000000000" pitchFamily="2" charset="-78"/>
              </a:rPr>
              <a:t> گروهی دیگر از باکتری­ها وجود دارند که نیتروژن موجود در خاک را دوباره به نیتروژن مولکولی تبدیل کرده و به  هوا برمی­گردانند.</a:t>
            </a:r>
            <a:endParaRPr lang="en-US" altLang="en-US" sz="200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justLow" rtl="1" eaLnBrk="1" hangingPunct="1">
              <a:lnSpc>
                <a:spcPct val="150000"/>
              </a:lnSpc>
            </a:pPr>
            <a:endParaRPr lang="en-US" alt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C2BDF-0D29-4F0F-A12D-6CAF3BB6F130}"/>
              </a:ext>
            </a:extLst>
          </p:cNvPr>
          <p:cNvSpPr txBox="1"/>
          <p:nvPr/>
        </p:nvSpPr>
        <p:spPr>
          <a:xfrm>
            <a:off x="1100138" y="1509713"/>
            <a:ext cx="10547350" cy="1419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نکته6: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تجزیه </a:t>
            </a:r>
            <a:r>
              <a:rPr lang="fa-I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کننده­ها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پیکر جانداران و یا مواد دفعی آن­ها را تجزیه کرده و </a:t>
            </a:r>
            <a:r>
              <a:rPr lang="fa-I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آلی را به صورت </a:t>
            </a:r>
            <a:r>
              <a:rPr lang="fa-I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معدنی به خاک اضافه می­کنند. ( منظور از </a:t>
            </a:r>
            <a:r>
              <a:rPr lang="fa-I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آلی </a:t>
            </a:r>
            <a:r>
              <a:rPr lang="fa-I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موجود در بدن جانداران است )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  <a:cs typeface="B Titr" panose="00000700000000000000" pitchFamily="2" charset="-78"/>
            </a:endParaRPr>
          </a:p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12B793-4E22-482D-9DF1-8DC77D23962C}"/>
              </a:ext>
            </a:extLst>
          </p:cNvPr>
          <p:cNvSpPr txBox="1"/>
          <p:nvPr/>
        </p:nvSpPr>
        <p:spPr>
          <a:xfrm>
            <a:off x="1457325" y="474663"/>
            <a:ext cx="10190163" cy="515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نکته5:</a:t>
            </a:r>
            <a:r>
              <a:rPr lang="fa-IR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</a:t>
            </a:r>
            <a:r>
              <a:rPr lang="fa-IR" sz="20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نیتروژن</a:t>
            </a:r>
            <a:r>
              <a:rPr lang="fa-IR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در ترکیباتی مانند </a:t>
            </a:r>
            <a:r>
              <a:rPr lang="fa-IR" sz="20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آمینواسید</a:t>
            </a:r>
            <a:r>
              <a:rPr lang="fa-IR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(اجزای سازنده </a:t>
            </a:r>
            <a:r>
              <a:rPr lang="fa-IR" sz="20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پروتئین­ها</a:t>
            </a:r>
            <a:r>
              <a:rPr lang="fa-IR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) و همچنین </a:t>
            </a:r>
            <a:r>
              <a:rPr lang="fa-IR" sz="2000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مولکول</a:t>
            </a:r>
            <a:r>
              <a:rPr lang="fa-IR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B Titr" panose="00000700000000000000" pitchFamily="2" charset="-78"/>
              </a:rPr>
              <a:t> دیده می­شود.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095631" y="128955"/>
          <a:ext cx="6850185" cy="200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0" y="1899138"/>
          <a:ext cx="8128000" cy="443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181725" y="2257425"/>
            <a:ext cx="5764213" cy="4413250"/>
            <a:chOff x="6181012" y="2257099"/>
            <a:chExt cx="5764804" cy="4413332"/>
          </a:xfrm>
        </p:grpSpPr>
        <p:pic>
          <p:nvPicPr>
            <p:cNvPr id="23557" name="Picture 4" descr="کودهای شیمیایی مورد استفاده در کشاورزی | ایران اسید-مرکز تجارت ..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4985" y="2257099"/>
              <a:ext cx="2250831" cy="167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 descr="آشنایی با 5 ماده منفجره معروف + عکس - مشرق نیوز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" t="2293" r="3130" b="8051"/>
            <a:stretch>
              <a:fillRect/>
            </a:stretch>
          </p:blipFill>
          <p:spPr bwMode="auto">
            <a:xfrm>
              <a:off x="8520723" y="3936431"/>
              <a:ext cx="2131188" cy="147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8" descr="https://lh3.googleusercontent.com/proxy/2TtRmlYVW0TeNEjP-xnlOatKqybXpEWsnRiYvDJ9I8EYBypgcDS6oMN9AgTDP3oQNU7Ygq7y6GTGzy37mWZM1j-txAhtMisWnYmV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012" y="5036325"/>
              <a:ext cx="2707645" cy="163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365125"/>
            <a:ext cx="3581400" cy="1041400"/>
          </a:xfrm>
        </p:spPr>
        <p:txBody>
          <a:bodyPr>
            <a:normAutofit fontScale="90000"/>
          </a:bodyPr>
          <a:lstStyle/>
          <a:p>
            <a:pPr algn="justLow"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كاربرد برخي عناصر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3078" y="1406769"/>
          <a:ext cx="11553092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مسابقه با قوطی کبریت :: گروه حام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8291" r="49361" b="2161"/>
          <a:stretch>
            <a:fillRect/>
          </a:stretch>
        </p:blipFill>
        <p:spPr bwMode="auto">
          <a:xfrm>
            <a:off x="9117013" y="5111750"/>
            <a:ext cx="193833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encrypted-tbn0.gstatic.com/images?q=tbn:ANd9GcTtz6v8twX5K5gF2jdrZOoWQtnLk-63vysRAd2q0Xz92Cksd8JR&amp;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111750"/>
            <a:ext cx="23018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ویژگی های خمیر دندان مناسب چیست؟|خبر فور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2" t="7887" r="4832"/>
          <a:stretch>
            <a:fillRect/>
          </a:stretch>
        </p:blipFill>
        <p:spPr bwMode="auto">
          <a:xfrm>
            <a:off x="3141663" y="4852988"/>
            <a:ext cx="14065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آب استخر ناقل ویروس کروناست؟ - همشهری آنلاین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19700"/>
            <a:ext cx="27066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313" y="247650"/>
            <a:ext cx="3546475" cy="1020763"/>
          </a:xfrm>
        </p:spPr>
        <p:txBody>
          <a:bodyPr/>
          <a:lstStyle/>
          <a:p>
            <a:pPr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طبقه بندي عناصر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146" name="Picture 2" descr="درسنامه آموزشی علوم تجربی کلاس نهم فصل 1: مواد و نقش آنها در زندگی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813" y="3059113"/>
            <a:ext cx="6127750" cy="2825750"/>
          </a:xfr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4325" y="1223963"/>
            <a:ext cx="114411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Low" rtl="1" eaLnBrk="1" hangingPunct="1">
              <a:lnSpc>
                <a:spcPct val="150000"/>
              </a:lnSpc>
            </a:pPr>
            <a:r>
              <a:rPr lang="fa-IR" altLang="en-US" sz="2000">
                <a:cs typeface="B Titr" panose="00000700000000000000" pitchFamily="2" charset="-78"/>
              </a:rPr>
              <a:t>اگر عناصر را براساس افزایش عدد اتمی پشت سرهم قرار دهیم، عنصرهایی که تعداد الکترون مدار آخر آن­ها با هم برابر است، در یک ستون قرار می­گیرند؛ كه اين عناصر خواص مشابهي دارند. مثلاً عناصری که در مدار آخر یک الکترون دارند، در ستون شماره یک (گروه یک) و عناصری که در مدار آخر دو الکترون دارند، در ستون شماره دو (گروه دو) قرار می­گیرند و إلی آخر.</a:t>
            </a:r>
            <a:endParaRPr lang="en-US" altLang="en-US" sz="2000">
              <a:cs typeface="B Titr" panose="00000700000000000000" pitchFamily="2" charset="-78"/>
            </a:endParaRPr>
          </a:p>
        </p:txBody>
      </p:sp>
      <p:sp>
        <p:nvSpPr>
          <p:cNvPr id="7" name="Cloud 6"/>
          <p:cNvSpPr/>
          <p:nvPr/>
        </p:nvSpPr>
        <p:spPr>
          <a:xfrm rot="1361186">
            <a:off x="9070975" y="2687638"/>
            <a:ext cx="2913063" cy="30749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cs typeface="B Titr" panose="00000700000000000000" pitchFamily="2" charset="-78"/>
              </a:rPr>
              <a:t>هيدروژن در مدار آخر خود يك الكترون دارد، با اين وجود جزو خانواده فلزات قليايي نيست و نافلز محسوب مي شود.</a:t>
            </a:r>
          </a:p>
        </p:txBody>
      </p:sp>
      <p:sp>
        <p:nvSpPr>
          <p:cNvPr id="9" name="Cloud 8"/>
          <p:cNvSpPr/>
          <p:nvPr/>
        </p:nvSpPr>
        <p:spPr>
          <a:xfrm rot="19349842">
            <a:off x="-114300" y="2954338"/>
            <a:ext cx="3086100" cy="254317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cs typeface="B Titr" panose="00000700000000000000" pitchFamily="2" charset="-78"/>
              </a:rPr>
              <a:t>هليوم در مدار آخر خود دو الكترون دارد، اما در ستون هشتم و جزو گروه هشتم مي باشد.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33388" y="1066800"/>
            <a:ext cx="11183937" cy="2098675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fa-IR" altLang="en-US" sz="2000" smtClean="0">
                <a:cs typeface="B Titr" panose="00000700000000000000" pitchFamily="2" charset="-78"/>
              </a:rPr>
              <a:t>با توجه به مدل بور، مدل بور را برای عناصر دوره دوم و سوم رسم می­کنیم. مشاهده می­شود مدل بور عناصری مانند اکسیژن و گوگرد با هم یک شباهت­ و همچنین یک تفاوت­ دارند. شباهت این دو عنصر در تعداد الکترون­های لایه آخر و تفاوت آن­ها در تعداد لایه­ها می­باشد.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2000" smtClean="0">
                <a:cs typeface="B Titr" panose="00000700000000000000" pitchFamily="2" charset="-78"/>
              </a:rPr>
              <a:t>براي نمونه مدل بور اكسيژن و گوگرد را رسم مي كنيم.</a:t>
            </a:r>
            <a:endParaRPr lang="en-US" altLang="en-US" sz="2000" smtClean="0">
              <a:cs typeface="B Titr" panose="00000700000000000000" pitchFamily="2" charset="-78"/>
            </a:endParaRPr>
          </a:p>
          <a:p>
            <a:pPr algn="justLow" rtl="1"/>
            <a:endParaRPr lang="en-US" alt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12338" y="141288"/>
            <a:ext cx="180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rtl="1" eaLnBrk="1" hangingPunct="1"/>
            <a:r>
              <a:rPr lang="fa-IR" altLang="en-US" sz="4000">
                <a:cs typeface="B Titr" panose="00000700000000000000" pitchFamily="2" charset="-78"/>
              </a:rPr>
              <a:t>مدل بور</a:t>
            </a:r>
            <a:endParaRPr lang="en-US" altLang="en-US" sz="4000">
              <a:cs typeface="B Titr" panose="00000700000000000000" pitchFamily="2" charset="-78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473325" y="3152775"/>
            <a:ext cx="3116263" cy="2508250"/>
            <a:chOff x="2472838" y="3153510"/>
            <a:chExt cx="3117399" cy="2507359"/>
          </a:xfrm>
        </p:grpSpPr>
        <p:pic>
          <p:nvPicPr>
            <p:cNvPr id="26629" name="Picture 2" descr="درسنامه آموزشی علوم تجربی کلاس نهم فصل 1: مواد و نقش آنها در زندگی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838" y="3153510"/>
              <a:ext cx="3117399" cy="168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Box 6"/>
            <p:cNvSpPr txBox="1">
              <a:spLocks noChangeArrowheads="1"/>
            </p:cNvSpPr>
            <p:nvPr/>
          </p:nvSpPr>
          <p:spPr bwMode="auto">
            <a:xfrm>
              <a:off x="2871422" y="5076094"/>
              <a:ext cx="5744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4500929" y="5076094"/>
              <a:ext cx="5744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6813" y="3433763"/>
            <a:ext cx="7850187" cy="1254125"/>
          </a:xfrm>
        </p:spPr>
        <p:txBody>
          <a:bodyPr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8000" dirty="0">
                <a:cs typeface="B Titr" panose="00000700000000000000" pitchFamily="2" charset="-78"/>
              </a:rPr>
              <a:t>علوم تجربی پایه نهم</a:t>
            </a:r>
            <a:endParaRPr lang="en-US" sz="80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75" y="4786313"/>
            <a:ext cx="5121275" cy="666750"/>
          </a:xfrm>
        </p:spPr>
        <p:txBody>
          <a:bodyPr/>
          <a:lstStyle/>
          <a:p>
            <a:pPr rtl="1"/>
            <a:r>
              <a:rPr lang="fa-IR" altLang="en-US" sz="2800" smtClean="0">
                <a:cs typeface="B Titr" panose="00000700000000000000" pitchFamily="2" charset="-78"/>
              </a:rPr>
              <a:t>فصل اول- مواد و نقش آن در زندگی</a:t>
            </a:r>
            <a:endParaRPr lang="en-US" altLang="en-US" sz="2800" smtClean="0">
              <a:cs typeface="B Titr" panose="00000700000000000000" pitchFamily="2" charset="-78"/>
            </a:endParaRPr>
          </a:p>
        </p:txBody>
      </p:sp>
      <p:pic>
        <p:nvPicPr>
          <p:cNvPr id="10244" name="Picture 4" descr="28 طرح بسم الله الرحمن الرحیم با کیفیت بالا برای ورد و تحقی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33375"/>
            <a:ext cx="600551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75" y="365125"/>
            <a:ext cx="5268913" cy="1293813"/>
          </a:xfrm>
        </p:spPr>
        <p:txBody>
          <a:bodyPr/>
          <a:lstStyle/>
          <a:p>
            <a:pPr algn="justLow"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كاربرد برخي عناصر</a:t>
            </a: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در بدن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97723" y="1523999"/>
          <a:ext cx="7018217" cy="467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063" y="225425"/>
            <a:ext cx="4530725" cy="969963"/>
          </a:xfrm>
        </p:spPr>
        <p:txBody>
          <a:bodyPr/>
          <a:lstStyle/>
          <a:p>
            <a:pPr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الياف طبيعي و مصنوعي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195388"/>
            <a:ext cx="11129963" cy="4800600"/>
          </a:xfrm>
        </p:spPr>
        <p:txBody>
          <a:bodyPr/>
          <a:lstStyle/>
          <a:p>
            <a:pPr marL="0" indent="0" algn="justLow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b="1" smtClean="0">
                <a:cs typeface="B Titr" panose="00000700000000000000" pitchFamily="2" charset="-78"/>
              </a:rPr>
              <a:t>مولکول­های کوچک (ریز مولکول­ها): </a:t>
            </a:r>
            <a:r>
              <a:rPr lang="fa-IR" altLang="en-US" sz="2000" smtClean="0">
                <a:cs typeface="B Titr" panose="00000700000000000000" pitchFamily="2" charset="-78"/>
              </a:rPr>
              <a:t>مولکول­هایی مانند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a-IR" altLang="en-US" sz="2000" smtClean="0">
                <a:cs typeface="B Titr" panose="00000700000000000000" pitchFamily="2" charset="-78"/>
              </a:rPr>
              <a:t>،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a-IR" altLang="en-US" sz="2000" smtClean="0">
                <a:cs typeface="B Titr" panose="00000700000000000000" pitchFamily="2" charset="-78"/>
              </a:rPr>
              <a:t>،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a-IR" altLang="en-US" sz="2000" smtClean="0">
                <a:cs typeface="B Titr" panose="00000700000000000000" pitchFamily="2" charset="-78"/>
              </a:rPr>
              <a:t>،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a-IR" altLang="en-US" sz="2000" smtClean="0">
                <a:cs typeface="B Titr" panose="00000700000000000000" pitchFamily="2" charset="-78"/>
              </a:rPr>
              <a:t> که تعداد و نوع اتم­ها، محدود و مشخص می­باشد، مولکول کوچک یا ریز مولکول نام دارند.</a:t>
            </a:r>
            <a:endParaRPr lang="en-US" altLang="en-US" sz="2000" smtClean="0">
              <a:cs typeface="B Titr" panose="000007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b="1" smtClean="0">
                <a:cs typeface="B Titr" panose="00000700000000000000" pitchFamily="2" charset="-78"/>
              </a:rPr>
              <a:t>مولکول­های بزرگ (درشت مولکول­ها): </a:t>
            </a:r>
            <a:r>
              <a:rPr lang="fa-IR" altLang="en-US" sz="2000" smtClean="0">
                <a:cs typeface="B Titr" panose="00000700000000000000" pitchFamily="2" charset="-78"/>
              </a:rPr>
              <a:t>مولکول­هایی را که نوع اتم­ها محدود و مشخص است؛ ولی تعداد اتم­ها نامحدود است، درشت مولکول یا مولکول­های بزرگ می­گویند.</a:t>
            </a:r>
            <a:endParaRPr lang="en-US" altLang="en-US" sz="2000" smtClean="0">
              <a:cs typeface="B Titr" panose="000007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b="1" smtClean="0">
                <a:cs typeface="B Titr" panose="00000700000000000000" pitchFamily="2" charset="-78"/>
              </a:rPr>
              <a:t>بسپار (پلیمر): </a:t>
            </a:r>
            <a:r>
              <a:rPr lang="fa-IR" altLang="en-US" sz="2000" smtClean="0">
                <a:cs typeface="B Titr" panose="00000700000000000000" pitchFamily="2" charset="-78"/>
              </a:rPr>
              <a:t>درشت مولکولی که از تکرار واحدهای کم و بیش یکسانی تشکیل شده است. برای مثال سلولز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738553" y="3903786"/>
          <a:ext cx="10896600" cy="322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rchehbazar.ir/wp-content/uploads/2019/11/%D8%A7%D9%84%DB%8C%D8%A7%D9%81-%D8%B7%D8%A8%DB%8C%D8%B9%DB%8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4"/>
          <a:stretch>
            <a:fillRect/>
          </a:stretch>
        </p:blipFill>
        <p:spPr bwMode="auto">
          <a:xfrm>
            <a:off x="173038" y="188913"/>
            <a:ext cx="3884612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media.farsnews.ir/Uploaded/Files/Images/1398/01/07/13980107000347_Test_Pho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841625"/>
            <a:ext cx="451326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lh4.googleusercontent.com/proxy/WIwWuRfDfiu9LuZ8zOwBLuvJyBhUdcpRj67Ks1ti7jDSN2VV-BIwaSElFelLKWgif8GvAO1MY0yRrNdQnw2U8nm07McmAEZGQpRrermDNYMPW-UPMW4cinOSy7OfjZqlG2gOw938aiA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>
            <a:fillRect/>
          </a:stretch>
        </p:blipFill>
        <p:spPr bwMode="auto">
          <a:xfrm>
            <a:off x="4354513" y="825500"/>
            <a:ext cx="3244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upload.wikimedia.org/wikipedia/commons/thumb/e/e1/Maitotoxin-3D-vdW.png/350px-Maitotoxin-3D-vd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503613"/>
            <a:ext cx="3333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00938" y="615950"/>
            <a:ext cx="4364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Low" rtl="1" eaLnBrk="1" hangingPunct="1"/>
            <a:r>
              <a:rPr lang="fa-IR" altLang="en-US" sz="4000">
                <a:cs typeface="B Titr" panose="00000700000000000000" pitchFamily="2" charset="-78"/>
              </a:rPr>
              <a:t>درشت مولکول و بسپار</a:t>
            </a:r>
            <a:endParaRPr lang="en-US" altLang="en-US" sz="400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6525" y="377825"/>
            <a:ext cx="2479675" cy="958850"/>
          </a:xfrm>
        </p:spPr>
        <p:txBody>
          <a:bodyPr/>
          <a:lstStyle/>
          <a:p>
            <a:pPr algn="justLow"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پلاستيك ها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262" y="1078523"/>
          <a:ext cx="11172091" cy="5099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188913"/>
            <a:ext cx="5035550" cy="1293812"/>
          </a:xfrm>
        </p:spPr>
        <p:txBody>
          <a:bodyPr/>
          <a:lstStyle/>
          <a:p>
            <a:pPr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نکات تكميلي جدول تناوبی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3" y="1241425"/>
            <a:ext cx="11342687" cy="5427663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1- اولین و سبک­ترین عنصر جدول تناوبی هیدروژن (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a-IR" altLang="en-US" sz="2000" smtClean="0">
                <a:cs typeface="B Titr" panose="00000700000000000000" pitchFamily="2" charset="-78"/>
              </a:rPr>
              <a:t>) است که عدد اتمی و عدد جرمی آن یک است.</a:t>
            </a:r>
            <a:endParaRPr lang="en-US" altLang="en-US" sz="2000" smtClean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2- تنها نافلز مایع جدول تناوبی، برم (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fa-IR" altLang="en-US" sz="2000" smtClean="0">
                <a:cs typeface="B Titr" panose="00000700000000000000" pitchFamily="2" charset="-78"/>
              </a:rPr>
              <a:t>) و تنها فلز مایع، جیوه (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fa-IR" altLang="en-US" sz="2000" smtClean="0">
                <a:cs typeface="B Titr" panose="00000700000000000000" pitchFamily="2" charset="-78"/>
              </a:rPr>
              <a:t>) است.</a:t>
            </a: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3- در جدول تناوبی، عناصر به دو دسته اصلی و فرعی (واسطه) تقسیم بندی شده­اند.</a:t>
            </a:r>
            <a:endParaRPr lang="en-US" altLang="en-US" sz="2000" smtClean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4- به ردیف­های افقی جدول تناوبی، دوره یا تناوب و به ستون­های عمودی، گروه می­گویند.</a:t>
            </a:r>
            <a:endParaRPr lang="en-US" altLang="en-US" sz="2000" smtClean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5- جدول تناوبی دارای 7 دوره تناوب و 18 گروه است. (این جدول دارای 8 گروه اصلی و 10 گروه فرعی می­باشد)</a:t>
            </a: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6- بیشترین عنصرهای جدول تناوبی را فلزها تشکیل می­دهند.</a:t>
            </a:r>
            <a:endParaRPr lang="en-US" altLang="en-US" sz="2000" smtClean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7- در هر دوره، از سمت چپ با عنصر فلزی شروع، به شبه فلز رسیده و با پیشروی به سمت راست نافلز شده و در پایان به گاز نجیب می­رسد. (در یک دوره از سمت چپ به راست خاصیت فلزی کاهش می­یابد و خاصیت نافلزی افزایش می­یابد)</a:t>
            </a:r>
          </a:p>
          <a:p>
            <a:pPr marL="0" indent="0" algn="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8- در گروه اول و دوم از بالا به پایین، خاصیت فلزی و واکنش پذیری افزایش می­یابد.</a:t>
            </a:r>
            <a:endParaRPr lang="en-US" altLang="en-US" sz="2000" smtClean="0"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903288"/>
            <a:ext cx="11488737" cy="5749925"/>
          </a:xfrm>
        </p:spPr>
        <p:txBody>
          <a:bodyPr rtlCol="0">
            <a:normAutofit fontScale="92500"/>
          </a:bodyPr>
          <a:lstStyle/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9- گروه اول به فلزات قلیایی و گروه دوم به فلزات قلیایی خاکی معروف هستند.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10- گروه هفدهم هالوژن­ها نام دارند. (در هالوژن­ها از بالا به پایین، واکنش پذیری کاهش می­یابد)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11- گازهایی مانند هلیوم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fa-IR" dirty="0">
                <a:cs typeface="B Titr" panose="00000700000000000000" pitchFamily="2" charset="-78"/>
              </a:rPr>
              <a:t>)، نئون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fa-IR" dirty="0">
                <a:cs typeface="B Titr" panose="00000700000000000000" pitchFamily="2" charset="-78"/>
              </a:rPr>
              <a:t>)، آرگون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fa-IR" dirty="0">
                <a:cs typeface="B Titr" panose="00000700000000000000" pitchFamily="2" charset="-78"/>
              </a:rPr>
              <a:t>)، زنون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fa-IR" dirty="0">
                <a:cs typeface="B Titr" panose="00000700000000000000" pitchFamily="2" charset="-78"/>
              </a:rPr>
              <a:t>) و ... که تمایلی برای شرکت در واکنش­های شیمیایی ندارند را گاز تنبل، گاز نجیب، گاز بی­اثر، گاز کامل و یا گاز نادر می­گویند.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12- کربن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a-IR" dirty="0">
                <a:cs typeface="B Titr" panose="00000700000000000000" pitchFamily="2" charset="-78"/>
              </a:rPr>
              <a:t>) تنها عنصر نافلز رسانای برق است.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13- کمترین تعداد اتم­ها مربوط به دوره اول و بیشترین تعداد اتم­ها مربوط به دوره ششم و هفتم است.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14- در دوره ششم از عدد اتمی 57 تا 70، گروه </a:t>
            </a:r>
            <a:r>
              <a:rPr lang="fa-IR" dirty="0" err="1">
                <a:cs typeface="B Titr" panose="00000700000000000000" pitchFamily="2" charset="-78"/>
              </a:rPr>
              <a:t>لانتانیدها</a:t>
            </a:r>
            <a:r>
              <a:rPr lang="fa-IR" dirty="0">
                <a:cs typeface="B Titr" panose="00000700000000000000" pitchFamily="2" charset="-78"/>
              </a:rPr>
              <a:t> نام دارد و در دوره هفتم از عدد اتمی 89 تا 102، گروه </a:t>
            </a:r>
            <a:r>
              <a:rPr lang="fa-IR" dirty="0" err="1">
                <a:cs typeface="B Titr" panose="00000700000000000000" pitchFamily="2" charset="-78"/>
              </a:rPr>
              <a:t>آکتنیدها</a:t>
            </a:r>
            <a:r>
              <a:rPr lang="fa-IR" dirty="0">
                <a:cs typeface="B Titr" panose="00000700000000000000" pitchFamily="2" charset="-78"/>
              </a:rPr>
              <a:t> نام دارد. ( در این دو دوره 32 عنصر داریم)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15- در هر دوره از چپ به راست، تعداد مدارهای </a:t>
            </a:r>
            <a:r>
              <a:rPr lang="fa-IR" dirty="0" err="1">
                <a:cs typeface="B Titr" panose="00000700000000000000" pitchFamily="2" charset="-78"/>
              </a:rPr>
              <a:t>الکترونی</a:t>
            </a:r>
            <a:r>
              <a:rPr lang="fa-IR" dirty="0">
                <a:cs typeface="B Titr" panose="00000700000000000000" pitchFamily="2" charset="-78"/>
              </a:rPr>
              <a:t> ثابت می­ماند، ولی تعداد </a:t>
            </a:r>
            <a:r>
              <a:rPr lang="fa-IR" dirty="0" err="1">
                <a:cs typeface="B Titr" panose="00000700000000000000" pitchFamily="2" charset="-78"/>
              </a:rPr>
              <a:t>الکترون­های</a:t>
            </a:r>
            <a:r>
              <a:rPr lang="fa-IR" dirty="0">
                <a:cs typeface="B Titr" panose="00000700000000000000" pitchFamily="2" charset="-78"/>
              </a:rPr>
              <a:t> لایه آخر اضافه می­شود.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>
                <a:cs typeface="B Titr" panose="00000700000000000000" pitchFamily="2" charset="-78"/>
              </a:rPr>
              <a:t>16- عدد اتمی در یک گروه از بالا به پایین و در یک تناوب از چپ به راست، افزایش می­یابد.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r" rtl="1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justLow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94650" y="212725"/>
            <a:ext cx="3511550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سوالات پايان فصل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23975"/>
            <a:ext cx="10820400" cy="5311775"/>
          </a:xfrm>
        </p:spPr>
        <p:txBody>
          <a:bodyPr rtlCol="0">
            <a:normAutofit fontScale="92500" lnSpcReduction="10000"/>
          </a:bodyPr>
          <a:lstStyle/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cs typeface="B Titr" panose="00000700000000000000" pitchFamily="2" charset="-78"/>
              </a:rPr>
              <a:t>1- عنصري با عدد اتمي ----- در تهيه اسيدي به كار رفته كه در باتري خودروها كاربرد دارد.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الف-پانزده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3" action="ppaction://hlinksldjump"/>
              </a:rPr>
              <a:t>ب- شانزده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ج- هفده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        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د- دوازده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2- كدام پليمري طبيعي با منشأ غيرگياهي مي باشد؟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الف- سلولز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ب- پنبه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   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3" action="ppaction://hlinksldjump"/>
              </a:rPr>
              <a:t>ج- ابريشم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     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د- نشاسته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3- كدام جزء صنايع وابسته به نيتروژن نيست؟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3" action="ppaction://hlinksldjump"/>
              </a:rPr>
              <a:t>الف- سراميك سازي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ب- نگهداري مواد غذايي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ج- توليد كود شيميايي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2" action="ppaction://hlinksldjump"/>
              </a:rPr>
              <a:t>د- توليد مواد منفجره</a:t>
            </a: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4- كدام يك در يك ستون از جدول تناوبي قرار مي گيرند؟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  <a:hlinkClick r:id="rId3" action="ppaction://hlinksldjump"/>
              </a:rPr>
              <a:t>الف-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₂He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3" action="ppaction://hlinksldjump"/>
              </a:rPr>
              <a:t>و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3" action="ppaction://hlinksldjump"/>
              </a:rPr>
              <a:t>₁₀Ne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3" action="ppaction://hlinksldjump"/>
              </a:rPr>
              <a:t>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ب-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₄Be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 و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₁₁Na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ج-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₉F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 و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₂₀Ca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  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د-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₁₃Al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 و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₁₄Si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5- واكنش پذيري كدام يك از عناصر زير از همه بيشتر است؟</a:t>
            </a:r>
          </a:p>
          <a:p>
            <a:pPr marL="0" indent="0" algn="r" rtl="1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الف- روي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  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ب- آهن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          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2" action="ppaction://hlinksldjump"/>
              </a:rPr>
              <a:t>ج- مس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                                         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  <a:hlinkClick r:id="rId3" action="ppaction://hlinksldjump"/>
              </a:rPr>
              <a:t>د- منيزيم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2"/>
          <p:cNvSpPr>
            <a:spLocks noGrp="1"/>
          </p:cNvSpPr>
          <p:nvPr>
            <p:ph type="body" sz="half" idx="2"/>
          </p:nvPr>
        </p:nvSpPr>
        <p:spPr>
          <a:xfrm>
            <a:off x="3924300" y="4076700"/>
            <a:ext cx="3338513" cy="1000125"/>
          </a:xfrm>
        </p:spPr>
        <p:txBody>
          <a:bodyPr/>
          <a:lstStyle/>
          <a:p>
            <a:pPr algn="ctr"/>
            <a:r>
              <a:rPr lang="fa-IR" altLang="en-US" sz="4000" smtClean="0">
                <a:cs typeface="B Titr" panose="00000700000000000000" pitchFamily="2" charset="-78"/>
              </a:rPr>
              <a:t>آفرين درست بود</a:t>
            </a:r>
            <a:endParaRPr lang="en-US" altLang="en-US" sz="4000" smtClean="0">
              <a:cs typeface="B Titr" panose="00000700000000000000" pitchFamily="2" charset="-78"/>
            </a:endParaRPr>
          </a:p>
        </p:txBody>
      </p:sp>
      <p:pic>
        <p:nvPicPr>
          <p:cNvPr id="34819" name="Picture 10" descr="https://s.cafebazaar.ir/1/icons/com.AsemonAbie.timetik_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80988"/>
            <a:ext cx="3795713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ave 10"/>
          <p:cNvSpPr/>
          <p:nvPr/>
        </p:nvSpPr>
        <p:spPr>
          <a:xfrm>
            <a:off x="8979876" y="3263414"/>
            <a:ext cx="1512277" cy="1312985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  <a:hlinkClick r:id="rId3" action="ppaction://hlinksldjump"/>
              </a:rPr>
              <a:t>بازگشت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2"/>
          <p:cNvSpPr>
            <a:spLocks noGrp="1"/>
          </p:cNvSpPr>
          <p:nvPr>
            <p:ph type="body" sz="half" idx="2"/>
          </p:nvPr>
        </p:nvSpPr>
        <p:spPr>
          <a:xfrm>
            <a:off x="3403600" y="3965575"/>
            <a:ext cx="4041775" cy="998538"/>
          </a:xfrm>
        </p:spPr>
        <p:txBody>
          <a:bodyPr/>
          <a:lstStyle/>
          <a:p>
            <a:pPr algn="ctr" rtl="1"/>
            <a:r>
              <a:rPr lang="fa-IR" altLang="en-US" sz="4000" smtClean="0">
                <a:cs typeface="B Titr" panose="00000700000000000000" pitchFamily="2" charset="-78"/>
              </a:rPr>
              <a:t>اشتباه كردي دقت كن</a:t>
            </a:r>
            <a:endParaRPr lang="en-US" altLang="en-US" sz="4000" smtClean="0">
              <a:cs typeface="B Titr" panose="00000700000000000000" pitchFamily="2" charset="-78"/>
            </a:endParaRPr>
          </a:p>
        </p:txBody>
      </p:sp>
      <p:pic>
        <p:nvPicPr>
          <p:cNvPr id="35843" name="Picture 2" descr="https://www.ehsan-edu.org/ehs/wp-content/uploads/2016/10/%D8%AA%DA%A9%D9%86%DB%8C%DA%A9-%D8%B6%D8%B1%D8%A8%D8%AF%D8%B1-%D9%88-%D9%85%D9%86%D9%87%D8%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15925"/>
            <a:ext cx="32591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ave 4"/>
          <p:cNvSpPr/>
          <p:nvPr/>
        </p:nvSpPr>
        <p:spPr>
          <a:xfrm>
            <a:off x="9061938" y="3308345"/>
            <a:ext cx="1512277" cy="131298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  <a:hlinkClick r:id="rId3" action="ppaction://hlinksldjump"/>
              </a:rPr>
              <a:t>بازگشت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5891213" y="593725"/>
            <a:ext cx="5678487" cy="969963"/>
          </a:xfrm>
        </p:spPr>
        <p:txBody>
          <a:bodyPr/>
          <a:lstStyle/>
          <a:p>
            <a:pPr algn="ctr" rtl="1"/>
            <a:r>
              <a:rPr lang="fa-IR" altLang="en-US" sz="4800" smtClean="0">
                <a:cs typeface="B Titr" panose="00000700000000000000" pitchFamily="2" charset="-78"/>
              </a:rPr>
              <a:t>تهيه كننده:</a:t>
            </a:r>
          </a:p>
          <a:p>
            <a:pPr algn="ctr" rtl="1"/>
            <a:endParaRPr lang="fa-IR" altLang="en-US" sz="4800" smtClean="0">
              <a:cs typeface="B Titr" panose="00000700000000000000" pitchFamily="2" charset="-78"/>
            </a:endParaRPr>
          </a:p>
          <a:p>
            <a:pPr algn="ctr" rtl="1"/>
            <a:endParaRPr lang="fa-IR" altLang="en-US" sz="4800" smtClean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13250" y="2320925"/>
            <a:ext cx="36972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/>
            <a:r>
              <a:rPr lang="fa-IR" altLang="en-US" sz="4800">
                <a:cs typeface="B Titr" panose="00000700000000000000" pitchFamily="2" charset="-78"/>
              </a:rPr>
              <a:t>حميده امتي</a:t>
            </a:r>
          </a:p>
          <a:p>
            <a:pPr algn="ctr" rtl="1" eaLnBrk="1" hangingPunct="1"/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7725" y="3576638"/>
            <a:ext cx="3897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rtl="1" eaLnBrk="1" hangingPunct="1"/>
            <a:r>
              <a:rPr lang="fa-IR" altLang="en-US" sz="4800">
                <a:cs typeface="B Titr" panose="00000700000000000000" pitchFamily="2" charset="-78"/>
              </a:rPr>
              <a:t>ناحيه 3 كرمانشاه</a:t>
            </a:r>
            <a:endParaRPr lang="en-US" altLang="en-US" sz="4800">
              <a:cs typeface="B Titr" panose="00000700000000000000" pitchFamily="2" charset="-78"/>
            </a:endParaRPr>
          </a:p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913" y="1789113"/>
            <a:ext cx="10820400" cy="4481512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mtClean="0"/>
              <a:t> </a:t>
            </a:r>
            <a:r>
              <a:rPr lang="fa-IR" altLang="en-US" sz="2000" smtClean="0">
                <a:cs typeface="B Titr" panose="00000700000000000000" pitchFamily="2" charset="-78"/>
              </a:rPr>
              <a:t>مواد به چند دسته تقسيم مي شوند؟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 فلز مس چگونه استخراج مي شود و كاربرد آن چيست؟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 آيا سرعت واكنش فلزهاي متفاوت يكسان است؟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 هوا چه نوع ماده اي است و از چه گازهايي تشكيل شده است؟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 نقش گاز اوزون چيست؟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 كاربردهاي سولفوريك اسيد، آمونياك، كلر و چند مواد ديگر چيست؟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عناصر را بر چه اساس تقسيم بندي مي كنند؟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 پليمر يا بسپار چيست؟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 بسپارها به چند دسته تقسيم مي شوند؟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en-US" sz="2000" smtClean="0">
                <a:cs typeface="B Titr" panose="00000700000000000000" pitchFamily="2" charset="-78"/>
              </a:rPr>
              <a:t> مزايا و معايب پلاستيك چيست؟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38963" y="327025"/>
            <a:ext cx="4959350" cy="1292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به سوالات زير توجه كنيد: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96389" y="3187337"/>
          <a:ext cx="5653314" cy="382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938" y="306388"/>
            <a:ext cx="1846262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يادآوري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6375"/>
            <a:ext cx="10820400" cy="4741863"/>
          </a:xfrm>
        </p:spPr>
        <p:txBody>
          <a:bodyPr rtlCol="0">
            <a:normAutofit fontScale="92500" lnSpcReduction="10000"/>
          </a:bodyPr>
          <a:lstStyle/>
          <a:p>
            <a:pPr marL="0" indent="0" algn="justLow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ماده</a:t>
            </a:r>
            <a:r>
              <a:rPr lang="fa-IR" dirty="0">
                <a:cs typeface="B Titr" panose="00000700000000000000" pitchFamily="2" charset="-78"/>
              </a:rPr>
              <a:t>: هرچیز اطراف ما که دارای جرم و حجم باشد را ماده می­گویند. 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اتم :</a:t>
            </a:r>
            <a:r>
              <a:rPr lang="fa-IR" dirty="0">
                <a:cs typeface="B Titr" panose="00000700000000000000" pitchFamily="2" charset="-78"/>
              </a:rPr>
              <a:t> کوچک­ترین ذره سازنده یک عنصر را اتم گویند.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عنصر:</a:t>
            </a:r>
            <a:r>
              <a:rPr lang="fa-IR" dirty="0">
                <a:cs typeface="B Titr" panose="00000700000000000000" pitchFamily="2" charset="-78"/>
              </a:rPr>
              <a:t> به موادی که ذرات سازنده آن­ها فقط یک نوع اتم دارد؛ در واقع عنصر ماده­ای است که نمی­توان آن را به مواد ساده­تری تبدیل کرد و اجزای سازنده­اش از اتم­های یکسانی تشکیل شده­اند. مانند: آهن، اکسیژن.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مولکول</a:t>
            </a:r>
            <a:r>
              <a:rPr lang="fa-IR" dirty="0">
                <a:cs typeface="B Titr" panose="00000700000000000000" pitchFamily="2" charset="-78"/>
              </a:rPr>
              <a:t>: ساده</a:t>
            </a:r>
            <a:r>
              <a:rPr lang="en-US" dirty="0">
                <a:cs typeface="B Titr" panose="00000700000000000000" pitchFamily="2" charset="-78"/>
              </a:rPr>
              <a:t>­</a:t>
            </a:r>
            <a:r>
              <a:rPr lang="fa-IR" dirty="0">
                <a:cs typeface="B Titr" panose="00000700000000000000" pitchFamily="2" charset="-78"/>
              </a:rPr>
              <a:t>ترین واحد سازنده یک ماده که برخی از ویژگی­های ماده را حفظ می­کند. مولکول</a:t>
            </a:r>
            <a:r>
              <a:rPr lang="en-US" dirty="0">
                <a:cs typeface="B Titr" panose="00000700000000000000" pitchFamily="2" charset="-78"/>
              </a:rPr>
              <a:t>­</a:t>
            </a:r>
            <a:r>
              <a:rPr lang="fa-IR" dirty="0">
                <a:cs typeface="B Titr" panose="00000700000000000000" pitchFamily="2" charset="-78"/>
              </a:rPr>
              <a:t>ها از اجتماع دو یا چند اتم مشابه یا مختلف به وجود می</a:t>
            </a:r>
            <a:r>
              <a:rPr lang="en-US" dirty="0">
                <a:cs typeface="B Titr" panose="00000700000000000000" pitchFamily="2" charset="-78"/>
              </a:rPr>
              <a:t>­</a:t>
            </a:r>
            <a:r>
              <a:rPr lang="fa-IR" dirty="0">
                <a:cs typeface="B Titr" panose="00000700000000000000" pitchFamily="2" charset="-78"/>
              </a:rPr>
              <a:t>آیند.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ترکیب:</a:t>
            </a:r>
            <a:r>
              <a:rPr lang="fa-IR" dirty="0">
                <a:cs typeface="B Titr" panose="00000700000000000000" pitchFamily="2" charset="-78"/>
              </a:rPr>
              <a:t> موادی هستند که ذرات سازنده آن­ها مولکول است ولی مولکول­های آن­ها از دو یا چند اتم مختلف تشکیل شده</a:t>
            </a:r>
            <a:r>
              <a:rPr lang="en-US" dirty="0">
                <a:cs typeface="B Titr" panose="00000700000000000000" pitchFamily="2" charset="-78"/>
              </a:rPr>
              <a:t>­</a:t>
            </a:r>
            <a:r>
              <a:rPr lang="fa-IR" dirty="0">
                <a:cs typeface="B Titr" panose="00000700000000000000" pitchFamily="2" charset="-78"/>
              </a:rPr>
              <a:t>اند. در واقع ماده خالصی که اجزای سازنده­اش از اتم­های گوناگون ساخته شده­اند. مانند: آب، کربن دی اکسید، متان و...</a:t>
            </a:r>
            <a:endParaRPr lang="en-US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668338"/>
            <a:ext cx="11014075" cy="5603875"/>
          </a:xfrm>
        </p:spPr>
        <p:txBody>
          <a:bodyPr rtlCol="0">
            <a:normAutofit fontScale="92500" lnSpcReduction="20000"/>
          </a:bodyPr>
          <a:lstStyle/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نکته1: </a:t>
            </a:r>
            <a:r>
              <a:rPr lang="fa-IR" dirty="0">
                <a:cs typeface="B Titr" panose="00000700000000000000" pitchFamily="2" charset="-78"/>
              </a:rPr>
              <a:t>عناصر به سه دسته فلز، نافلز و شبه فلز تقسیم بندی می­شوند.</a:t>
            </a:r>
            <a:endParaRPr lang="en-US" b="1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نکته2: </a:t>
            </a:r>
            <a:r>
              <a:rPr lang="fa-IR" dirty="0">
                <a:cs typeface="B Titr" panose="00000700000000000000" pitchFamily="2" charset="-78"/>
              </a:rPr>
              <a:t>عنصرها می­توانند تک اتمی باشند؛ مانند: تمام فلزها و گازهای نجیب (گاز هلیوم) یا می­توانند دو اتمی باشند؛ مانند: گاز اکسیژن و یا چند اتمی باشند؛ مانند: فسفر یا گوگرد.</a:t>
            </a:r>
            <a:endParaRPr lang="en-US" b="1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نکته3:</a:t>
            </a:r>
            <a:r>
              <a:rPr lang="fa-IR" dirty="0">
                <a:cs typeface="B Titr" panose="00000700000000000000" pitchFamily="2" charset="-78"/>
              </a:rPr>
              <a:t> همه فلزها عنصر هستند و ذره سازنده آن­ها یک اتم است؛ به همین دلیل به فلزات عنصر اتمی هم می­گویند.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نکته4:</a:t>
            </a:r>
            <a:r>
              <a:rPr lang="fa-IR" dirty="0">
                <a:cs typeface="B Titr" panose="00000700000000000000" pitchFamily="2" charset="-78"/>
              </a:rPr>
              <a:t> برخی از گازها عنصر هستند، البته عنصر مولکولی. یعنی مولکول دارند ولی مولکولشان از دو اتم مشابه تشکیل شده است. مانند اکسیژن هیدروژن،  نیتروژن و ...</a:t>
            </a:r>
            <a:endParaRPr lang="en-US" b="1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نکته5: </a:t>
            </a:r>
            <a:r>
              <a:rPr lang="fa-IR" dirty="0">
                <a:cs typeface="B Titr" panose="00000700000000000000" pitchFamily="2" charset="-78"/>
              </a:rPr>
              <a:t>همه گازها الزاماً عنصر نیستند، یعنی از دو یا چند اتم مختلف ساخته شده­اند، مانند: گاز آمونیاک یا گاز کربن دی اکسید. 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نکته6:</a:t>
            </a:r>
            <a:r>
              <a:rPr lang="fa-IR" dirty="0">
                <a:cs typeface="B Titr" panose="00000700000000000000" pitchFamily="2" charset="-78"/>
              </a:rPr>
              <a:t> از میان 118 عنصر شناخته شده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92 عنصر در طبیعت یافت می­شوند و بقیه عناصر مصنوعی یا ساخته دست بشر هستند.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b="1" dirty="0">
                <a:cs typeface="B Titr" panose="00000700000000000000" pitchFamily="2" charset="-78"/>
              </a:rPr>
              <a:t>نکته7: </a:t>
            </a:r>
            <a:r>
              <a:rPr lang="fa-IR" dirty="0">
                <a:cs typeface="B Titr" panose="00000700000000000000" pitchFamily="2" charset="-78"/>
              </a:rPr>
              <a:t>در دمای معمولی عنصرهای اتمی به حالت جامد هستند (به جز جیوه) و عنصرهای مولکولی به صورت گاز هستند.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cs typeface="B Titr" panose="00000700000000000000" pitchFamily="2" charset="-78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988" y="136525"/>
            <a:ext cx="2505075" cy="1293813"/>
          </a:xfrm>
        </p:spPr>
        <p:txBody>
          <a:bodyPr/>
          <a:lstStyle/>
          <a:p>
            <a:pPr algn="justLow"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آموختیم که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63" y="1400175"/>
            <a:ext cx="8435975" cy="1312863"/>
          </a:xfrm>
        </p:spPr>
        <p:txBody>
          <a:bodyPr/>
          <a:lstStyle/>
          <a:p>
            <a:pPr marL="0" indent="0" algn="justLow" rtl="1"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از میان 118 عناصر شناخته شده 92 تای آن ها در طبیعت به صورت عنصر و ترکیب وجود دارد.</a:t>
            </a:r>
          </a:p>
          <a:p>
            <a:pPr marL="0" indent="0" algn="justLow" rtl="1"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تفاوت در ویژگی های مواد باعث تنوع کاربردهای آن ها می شود.</a:t>
            </a:r>
          </a:p>
          <a:p>
            <a:pPr marL="0" indent="0" algn="justLow" rtl="1"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عناصر به دو دسته فلز و نافلز تقسیم بندی می شوند.</a:t>
            </a:r>
          </a:p>
          <a:p>
            <a:pPr marL="0" indent="0" algn="justLow" rtl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779744" y="3331028"/>
          <a:ext cx="8128000" cy="352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4950" y="2032000"/>
          <a:ext cx="504825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25">
                  <a:extLst>
                    <a:ext uri="{9D8B030D-6E8A-4147-A177-3AD203B41FA5}">
                      <a16:colId xmlns:a16="http://schemas.microsoft.com/office/drawing/2014/main" xmlns="" val="2269350349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xmlns="" val="1995470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ويژگي نافلزات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ويژگي فلزات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xmlns="" val="295152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كدرو مات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براق</a:t>
                      </a:r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 و درخشان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xmlns="" val="96431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نارسانا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رسانا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xmlns="" val="424147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شكننده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چكش خوار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xmlns="" val="41443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چگالي پايين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aseline="0" dirty="0">
                          <a:cs typeface="B Titr" panose="00000700000000000000" pitchFamily="2" charset="-78"/>
                        </a:rPr>
                        <a:t>چگالي نسبتاً بالا</a:t>
                      </a:r>
                      <a:endParaRPr lang="en-US" sz="2000" dirty="0">
                        <a:cs typeface="B Titr" panose="00000700000000000000" pitchFamily="2" charset="-78"/>
                      </a:endParaRP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xmlns="" val="38448729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663" y="52388"/>
            <a:ext cx="1760537" cy="1293812"/>
          </a:xfrm>
        </p:spPr>
        <p:txBody>
          <a:bodyPr/>
          <a:lstStyle/>
          <a:p>
            <a:pPr rtl="1"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فلز مس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39098" y="1149530"/>
          <a:ext cx="5667102" cy="547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zincteam.com/wp-content/uploads/2018/10/%D9%85%D8%B3-%DA%86%DB%8C%D8%B3%D8%AA-%D9%88-%DA%A9%D8%A7%D8%B1%D8%A8%D8%B1%D8%AF%D9%87%D8%A7%DB%8C-%D8%A2%D9%8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>
            <a:fillRect/>
          </a:stretch>
        </p:blipFill>
        <p:spPr bwMode="auto">
          <a:xfrm>
            <a:off x="104775" y="1687513"/>
            <a:ext cx="56292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463" y="352425"/>
            <a:ext cx="7070725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مقایسه واکنش پذیری فلزات با اکسیژن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75" y="1646238"/>
            <a:ext cx="7219950" cy="593725"/>
          </a:xfrm>
        </p:spPr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fa-IR" altLang="en-US" sz="2000" smtClean="0">
                <a:cs typeface="B Titr" panose="00000700000000000000" pitchFamily="2" charset="-78"/>
              </a:rPr>
              <a:t>واکنش پذیری چهار فلز طلا، آهن، روی و منیزیم را با اکسیژن بررسی می کنیم: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48342" y="1465943"/>
          <a:ext cx="11523618" cy="539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4181475" y="5562600"/>
            <a:ext cx="385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/>
            <a:r>
              <a:rPr lang="fa-IR" altLang="en-US" sz="2400">
                <a:solidFill>
                  <a:srgbClr val="EF43CE"/>
                </a:solidFill>
                <a:cs typeface="B Titr" panose="00000700000000000000" pitchFamily="2" charset="-78"/>
              </a:rPr>
              <a:t>کاهش واکنش پذیری</a:t>
            </a:r>
            <a:endParaRPr lang="en-US" altLang="en-US" sz="2400">
              <a:solidFill>
                <a:srgbClr val="EF43CE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_5841716922030227730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85896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hatsApp Video 2020-07-23 at 23.16.1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69913"/>
            <a:ext cx="372427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09013" y="6035675"/>
            <a:ext cx="197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/>
            <a:r>
              <a:rPr lang="fa-IR" altLang="en-US" sz="2000">
                <a:cs typeface="B Titr" panose="00000700000000000000" pitchFamily="2" charset="-78"/>
              </a:rPr>
              <a:t>سوختن نوار منيزيم</a:t>
            </a:r>
            <a:endParaRPr lang="en-US" altLang="en-US" sz="200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9538" y="6035675"/>
            <a:ext cx="342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/>
            <a:r>
              <a:rPr lang="fa-IR" altLang="en-US" sz="2000">
                <a:cs typeface="B Titr" panose="00000700000000000000" pitchFamily="2" charset="-78"/>
              </a:rPr>
              <a:t>مقايسه واكنش پذيري فلزات متفاوت</a:t>
            </a:r>
            <a:endParaRPr lang="en-US" altLang="en-US" sz="2000">
              <a:cs typeface="B Titr" panose="00000700000000000000" pitchFamily="2" charset="-78"/>
            </a:endParaRP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3535363" y="93027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fa-IR" altLang="en-US" b="1"/>
              <a:t>جهت مشاهده فیلم ها روی آنها کلیک کنید.</a:t>
            </a:r>
            <a:endParaRPr lang="en-US" altLang="en-US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فصل یک علوم نهم - حمیده امتی</Template>
  <TotalTime>0</TotalTime>
  <Words>2234</Words>
  <Application>Microsoft Office PowerPoint</Application>
  <PresentationFormat>Widescreen</PresentationFormat>
  <Paragraphs>237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B Titr</vt:lpstr>
      <vt:lpstr>Wingdings</vt:lpstr>
      <vt:lpstr>Times New Roman</vt:lpstr>
      <vt:lpstr>Century Gothic</vt:lpstr>
      <vt:lpstr>Arial</vt:lpstr>
      <vt:lpstr>Calibri</vt:lpstr>
      <vt:lpstr>Vapor Trail</vt:lpstr>
      <vt:lpstr>PowerPoint Presentation</vt:lpstr>
      <vt:lpstr>علوم تجربی پایه نهم</vt:lpstr>
      <vt:lpstr>PowerPoint Presentation</vt:lpstr>
      <vt:lpstr>يادآوري</vt:lpstr>
      <vt:lpstr>PowerPoint Presentation</vt:lpstr>
      <vt:lpstr>آموختیم که</vt:lpstr>
      <vt:lpstr>فلز مس</vt:lpstr>
      <vt:lpstr>مقایسه واکنش پذیری فلزات با اکسیژن</vt:lpstr>
      <vt:lpstr>PowerPoint Presentation</vt:lpstr>
      <vt:lpstr>مقایسه واکنش پذیری فلزات با مس سولفات</vt:lpstr>
      <vt:lpstr>عناصر تشكيل دهنده هوا</vt:lpstr>
      <vt:lpstr>PowerPoint Presentation</vt:lpstr>
      <vt:lpstr>گاز نيتروژن</vt:lpstr>
      <vt:lpstr>PowerPoint Presentation</vt:lpstr>
      <vt:lpstr>PowerPoint Presentation</vt:lpstr>
      <vt:lpstr>PowerPoint Presentation</vt:lpstr>
      <vt:lpstr>كاربرد برخي عناصر</vt:lpstr>
      <vt:lpstr>طبقه بندي عناصر</vt:lpstr>
      <vt:lpstr>PowerPoint Presentation</vt:lpstr>
      <vt:lpstr>كاربرد برخي عناصر در بدن</vt:lpstr>
      <vt:lpstr>الياف طبيعي و مصنوعي</vt:lpstr>
      <vt:lpstr>PowerPoint Presentation</vt:lpstr>
      <vt:lpstr>پلاستيك ها</vt:lpstr>
      <vt:lpstr>نکات تكميلي جدول تناوبی</vt:lpstr>
      <vt:lpstr>PowerPoint Presentation</vt:lpstr>
      <vt:lpstr>سوالات پايان فصل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almasiran</dc:creator>
  <cp:lastModifiedBy>almasiran</cp:lastModifiedBy>
  <cp:revision>1</cp:revision>
  <dcterms:created xsi:type="dcterms:W3CDTF">2020-09-12T07:29:52Z</dcterms:created>
  <dcterms:modified xsi:type="dcterms:W3CDTF">2020-09-12T07:30:35Z</dcterms:modified>
</cp:coreProperties>
</file>