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66" r:id="rId1"/>
  </p:sldMasterIdLst>
  <p:notesMasterIdLst>
    <p:notesMasterId r:id="rId18"/>
  </p:notesMasterIdLst>
  <p:sldIdLst>
    <p:sldId id="260" r:id="rId2"/>
    <p:sldId id="267" r:id="rId3"/>
    <p:sldId id="261" r:id="rId4"/>
    <p:sldId id="275" r:id="rId5"/>
    <p:sldId id="276" r:id="rId6"/>
    <p:sldId id="277" r:id="rId7"/>
    <p:sldId id="265" r:id="rId8"/>
    <p:sldId id="278" r:id="rId9"/>
    <p:sldId id="279" r:id="rId10"/>
    <p:sldId id="26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dijeh safari" initials="ks" lastIdx="1" clrIdx="0">
    <p:extLst>
      <p:ext uri="{19B8F6BF-5375-455C-9EA6-DF929625EA0E}">
        <p15:presenceInfo xmlns:p15="http://schemas.microsoft.com/office/powerpoint/2012/main" userId="khadijeh saf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57FF4-70A8-4031-B206-1000BC24B8F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34FB-1433-45FB-927B-F5F92735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34FB-1433-45FB-927B-F5F92735D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34FB-1433-45FB-927B-F5F92735D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34FB-1433-45FB-927B-F5F92735D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5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8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1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6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1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6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6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5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1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69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B20204-4438-4FDA-8C68-5BE15565E18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107E60-9417-41E9-B5D9-DAA4CEE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D0E1C-F2D4-42C9-B4A8-1043CC46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63110-03F7-4EBC-8103-8B639D643517}"/>
              </a:ext>
            </a:extLst>
          </p:cNvPr>
          <p:cNvSpPr txBox="1"/>
          <p:nvPr/>
        </p:nvSpPr>
        <p:spPr>
          <a:xfrm>
            <a:off x="152401" y="1491343"/>
            <a:ext cx="437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>
                <a:solidFill>
                  <a:srgbClr val="FFFF00"/>
                </a:solidFill>
                <a:cs typeface="B Titr" panose="00000700000000000000" pitchFamily="2" charset="-78"/>
              </a:rPr>
              <a:t>به نام خدا</a:t>
            </a:r>
            <a:endParaRPr lang="en-US" sz="6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79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E95A2-8FFC-437C-9E0F-7A54FA7859CE}"/>
              </a:ext>
            </a:extLst>
          </p:cNvPr>
          <p:cNvSpPr/>
          <p:nvPr/>
        </p:nvSpPr>
        <p:spPr>
          <a:xfrm>
            <a:off x="862519" y="1985886"/>
            <a:ext cx="10466961" cy="337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اگر مخرج شامل دو عبارت باشد که بین آن ها منها یا جمع باشد وهردوعبارت یا یکی از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آن ها رادیکال با فرجه 3 دارند(این دو عبارت را پرانتزلاغر در نظر می گیریم ) کافی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است صورت و مخرج را در پرانتز چاق ضرب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کنیم سپس در مخرج از </a:t>
            </a:r>
            <a:r>
              <a:rPr lang="fa-I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اتحاد چاق ولاغر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استفاده کنیم.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E67A5F-3446-4404-9401-DF09A0E3045E}"/>
              </a:ext>
            </a:extLst>
          </p:cNvPr>
          <p:cNvSpPr/>
          <p:nvPr/>
        </p:nvSpPr>
        <p:spPr>
          <a:xfrm>
            <a:off x="8327131" y="823777"/>
            <a:ext cx="2582943" cy="9257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27000">
              <a:srgbClr val="FF0000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حالت سوم: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E537F-4ABA-4CEF-B1FF-55B0C974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5" y="689548"/>
            <a:ext cx="4751882" cy="621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2943C-C3BD-43C9-96BC-E64D05634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3" y="1765631"/>
            <a:ext cx="744512" cy="723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94372-0106-4ACB-8D55-28A35DC8F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0" y="1310780"/>
            <a:ext cx="10453407" cy="1837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23686D-4725-4F15-9F72-19C2DB89A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21" y="3312826"/>
            <a:ext cx="5837169" cy="17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634AD-2D6D-4198-BC49-3BE0F347D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1094282"/>
            <a:ext cx="10732957" cy="2053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A05E3-5154-46E5-A467-BABA93613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00" y="3822495"/>
            <a:ext cx="3597563" cy="1707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3D835-EA50-482C-B617-44ABB61A3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3" y="3710067"/>
            <a:ext cx="3277999" cy="17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67E8D-C1ED-4C56-827B-62E37178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33" y="974360"/>
            <a:ext cx="9591615" cy="233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376F6-8E4D-4BF1-BEB7-D57170807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00" y="3545175"/>
            <a:ext cx="3125585" cy="21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7C680-CE64-4627-BD4E-759C687A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764499"/>
            <a:ext cx="10752945" cy="1798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E2D64-21B1-45D7-BC23-0ADEE9D5D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" y="2563319"/>
            <a:ext cx="10882859" cy="30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B0697-7F5A-4560-9CD8-13ECFCFF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09" y="789267"/>
            <a:ext cx="937341" cy="63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2377A-B789-40F8-AFEE-6E838C4B8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6" y="1648917"/>
            <a:ext cx="10562048" cy="2259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7CF68-8629-4E7B-A779-0F1957869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2" y="4272197"/>
            <a:ext cx="3265356" cy="1572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23BBA-D073-48AE-9F58-DDF701C60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77" y="4135819"/>
            <a:ext cx="7435707" cy="15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A38DA-F800-4834-861B-54FA66C4E76B}"/>
              </a:ext>
            </a:extLst>
          </p:cNvPr>
          <p:cNvSpPr txBox="1"/>
          <p:nvPr/>
        </p:nvSpPr>
        <p:spPr>
          <a:xfrm>
            <a:off x="3000531" y="2340779"/>
            <a:ext cx="6190938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8000" dirty="0">
                <a:solidFill>
                  <a:srgbClr val="FF0000"/>
                </a:solidFill>
                <a:cs typeface="B Yekan" panose="00000400000000000000" pitchFamily="2" charset="-78"/>
              </a:rPr>
              <a:t>پایان</a:t>
            </a:r>
            <a:endParaRPr lang="en-US" sz="8000" dirty="0">
              <a:solidFill>
                <a:srgbClr val="FF000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592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989CDF-7DFE-4AF7-89E6-C23ECCD8A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111" y="1148666"/>
            <a:ext cx="5759777" cy="1383912"/>
          </a:xfrm>
          <a:prstGeom prst="rect">
            <a:avLst/>
          </a:prstGeom>
          <a:effectLst>
            <a:glow rad="127000">
              <a:srgbClr val="00206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81735-B410-4507-85D7-844A39B1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36" y="2999230"/>
            <a:ext cx="5891752" cy="2377911"/>
          </a:xfrm>
          <a:prstGeom prst="rect">
            <a:avLst/>
          </a:prstGeom>
          <a:effectLst>
            <a:glow rad="127000">
              <a:srgbClr val="00206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7651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1C87-F80F-4610-A3D5-06114315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89" y="3262383"/>
            <a:ext cx="9918622" cy="4038600"/>
          </a:xfrm>
          <a:effectLst>
            <a:glow rad="127000">
              <a:schemeClr val="bg1"/>
            </a:glow>
          </a:effectLst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حالت اول: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برای گویا کردن کسرهایی که شامل </a:t>
            </a:r>
            <a:r>
              <a:rPr lang="fa-I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تنها یک عبارت رادیکالی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در مخرجشان هستند،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صورت ومخرج آن کسر را در یک عبارت رادیکالی مناسب (یک عبارت رادیکالی که توان عبارت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زیرِ رادیکال را با فرجه آن برابر کند) ضرب می­کنیم تا رادیکال حذف شود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0745B5-B575-473A-A4D9-DAEA930EF803}"/>
              </a:ext>
            </a:extLst>
          </p:cNvPr>
          <p:cNvSpPr/>
          <p:nvPr/>
        </p:nvSpPr>
        <p:spPr>
          <a:xfrm>
            <a:off x="1744761" y="2165808"/>
            <a:ext cx="8702477" cy="1263192"/>
          </a:xfrm>
          <a:prstGeom prst="roundRect">
            <a:avLst/>
          </a:prstGeom>
          <a:ln>
            <a:noFill/>
          </a:ln>
          <a:effectLst>
            <a:glow rad="127000">
              <a:srgbClr val="92D050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1" algn="r" defTabSz="914400" rtl="1">
              <a:lnSpc>
                <a:spcPct val="107000"/>
              </a:lnSpc>
              <a:spcAft>
                <a:spcPts val="800"/>
              </a:spcAft>
              <a:buClr>
                <a:srgbClr val="92278F"/>
              </a:buClr>
              <a:buSzPct val="80000"/>
            </a:pPr>
            <a:r>
              <a:rPr lang="fa-IR" sz="2800" dirty="0">
                <a:solidFill>
                  <a:srgbClr val="92278F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به حذف رادیکال از مخرج کسرها ، گویا کردن مخرج کسر می­گویند.</a:t>
            </a:r>
            <a:endParaRPr lang="en-US" sz="2800" dirty="0">
              <a:solidFill>
                <a:srgbClr val="92278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BA5A24-5065-4B4A-B77F-1BAE29F5713A}"/>
              </a:ext>
            </a:extLst>
          </p:cNvPr>
          <p:cNvSpPr/>
          <p:nvPr/>
        </p:nvSpPr>
        <p:spPr>
          <a:xfrm>
            <a:off x="4169777" y="852625"/>
            <a:ext cx="4227068" cy="933253"/>
          </a:xfrm>
          <a:prstGeom prst="roundRect">
            <a:avLst/>
          </a:prstGeom>
          <a:ln>
            <a:noFill/>
          </a:ln>
          <a:effectLst>
            <a:glow rad="127000">
              <a:srgbClr val="92D050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گویا کردن مخرج کسرها: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26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5AFEE3-0D3F-48E1-AC30-F633AC00E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6" y="704537"/>
            <a:ext cx="4348631" cy="854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932841-9740-4D35-9B93-6672FBFFC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9" y="1558976"/>
            <a:ext cx="8067468" cy="1570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4AF98F-6088-4B2E-9D2B-496B5196B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728682"/>
            <a:ext cx="11137692" cy="28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2497D-2257-421B-BF9A-39BBA5D3E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6" y="1034320"/>
            <a:ext cx="9332051" cy="208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5725E-84AB-4FA4-8429-85B02B53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3429000"/>
            <a:ext cx="7652084" cy="20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0A854-37AD-426A-ADBF-82BF4113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6" y="629587"/>
            <a:ext cx="9352818" cy="1783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92F5E-03FA-4F7E-978E-127513FD8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05" y="2454638"/>
            <a:ext cx="4160910" cy="1686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7373D-7E04-4FF1-A18F-1F4441834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3" y="4141034"/>
            <a:ext cx="10870870" cy="20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D86E7-BBA2-4C4E-BE3F-1D6E0E751E77}"/>
              </a:ext>
            </a:extLst>
          </p:cNvPr>
          <p:cNvSpPr/>
          <p:nvPr/>
        </p:nvSpPr>
        <p:spPr>
          <a:xfrm>
            <a:off x="4601851" y="910296"/>
            <a:ext cx="2988297" cy="914400"/>
          </a:xfrm>
          <a:prstGeom prst="roundRect">
            <a:avLst/>
          </a:prstGeom>
          <a:ln>
            <a:noFill/>
          </a:ln>
          <a:effectLst>
            <a:glow rad="127000">
              <a:srgbClr val="FF0000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0070C0"/>
                </a:solidFill>
                <a:cs typeface="B Koodak" panose="00000700000000000000" pitchFamily="2" charset="-78"/>
              </a:rPr>
              <a:t>حالت دوم:</a:t>
            </a:r>
            <a:endParaRPr lang="en-US" sz="3200" dirty="0">
              <a:solidFill>
                <a:srgbClr val="0070C0"/>
              </a:solidFill>
              <a:cs typeface="B Koodak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E370F-7F58-4BEA-9355-86A28C706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" y="2117718"/>
            <a:ext cx="10937287" cy="34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33A68-D9C5-4DA7-B47C-2C8DCBE0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94" y="574045"/>
            <a:ext cx="4796852" cy="894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6F49E-5053-41B4-9AD4-5FFF93295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4" y="1469037"/>
            <a:ext cx="10832892" cy="1678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A6564-4CA7-40C5-876E-A45D8584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4" y="3710067"/>
            <a:ext cx="10522289" cy="1392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B0338-6F6D-4EC6-8AE9-021B4AEE4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7" y="5231429"/>
            <a:ext cx="2119027" cy="11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671FF1-AC44-4D88-8AB0-1DAA4ADE3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1" y="658502"/>
            <a:ext cx="9563723" cy="1410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184CA-1D4C-4741-AF48-5BAA0ACF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12" y="2068643"/>
            <a:ext cx="3424480" cy="1234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3AF27-DD97-4FAB-ABB2-4F85656D1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4" y="2068643"/>
            <a:ext cx="2681625" cy="1360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1CB483-E9A7-41F8-BDF5-7437387ED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6" y="3067096"/>
            <a:ext cx="10028417" cy="16462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7FECF-AA5D-4B3A-B6EE-2C80FB0FA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7" y="4839141"/>
            <a:ext cx="5594693" cy="1360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D4E4D3-0A73-4C33-A9E5-41552BD87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13" y="4839141"/>
            <a:ext cx="3115445" cy="11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148</Words>
  <Application>Microsoft Office PowerPoint</Application>
  <PresentationFormat>Widescreen</PresentationFormat>
  <Paragraphs>19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Calibri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khadijeh safari</dc:creator>
  <cp:lastModifiedBy>khadijeh safari</cp:lastModifiedBy>
  <cp:revision>191</cp:revision>
  <dcterms:created xsi:type="dcterms:W3CDTF">2020-08-11T14:20:01Z</dcterms:created>
  <dcterms:modified xsi:type="dcterms:W3CDTF">2020-08-29T13:51:39Z</dcterms:modified>
</cp:coreProperties>
</file>