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7" r:id="rId1"/>
  </p:sldMasterIdLst>
  <p:sldIdLst>
    <p:sldId id="278" r:id="rId2"/>
    <p:sldId id="256" r:id="rId3"/>
    <p:sldId id="257" r:id="rId4"/>
    <p:sldId id="258" r:id="rId5"/>
    <p:sldId id="259" r:id="rId6"/>
    <p:sldId id="260" r:id="rId7"/>
    <p:sldId id="261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56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99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9899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53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13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7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14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5027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15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20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64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28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علوم اول ابتدایی                                   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476" y="1853754"/>
            <a:ext cx="5346355" cy="4314241"/>
          </a:xfrm>
        </p:spPr>
      </p:pic>
    </p:spTree>
    <p:extLst>
      <p:ext uri="{BB962C8B-B14F-4D97-AF65-F5344CB8AC3E}">
        <p14:creationId xmlns:p14="http://schemas.microsoft.com/office/powerpoint/2010/main" val="254473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778" y="232914"/>
            <a:ext cx="8641386" cy="61592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8" name="Curved Right Arrow 7"/>
          <p:cNvSpPr/>
          <p:nvPr/>
        </p:nvSpPr>
        <p:spPr>
          <a:xfrm rot="817660">
            <a:off x="1714267" y="2445425"/>
            <a:ext cx="915977" cy="1216152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urved Right Arrow 8"/>
          <p:cNvSpPr/>
          <p:nvPr/>
        </p:nvSpPr>
        <p:spPr>
          <a:xfrm>
            <a:off x="1583890" y="5080958"/>
            <a:ext cx="838408" cy="1216152"/>
          </a:xfrm>
          <a:prstGeom prst="curv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80" y="-508959"/>
            <a:ext cx="7956364" cy="6426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2825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09" y="-554966"/>
            <a:ext cx="10058400" cy="64674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cxnSp>
        <p:nvCxnSpPr>
          <p:cNvPr id="5" name="Elbow Connector 4"/>
          <p:cNvCxnSpPr/>
          <p:nvPr/>
        </p:nvCxnSpPr>
        <p:spPr>
          <a:xfrm flipV="1">
            <a:off x="3752491" y="3485071"/>
            <a:ext cx="1173192" cy="224287"/>
          </a:xfrm>
          <a:prstGeom prst="bentConnector3">
            <a:avLst>
              <a:gd name="adj1" fmla="val 36765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>
            <a:off x="3752491" y="3933645"/>
            <a:ext cx="1250829" cy="10351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3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25" y="871268"/>
            <a:ext cx="9769674" cy="56330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Left Arrow 2"/>
          <p:cNvSpPr/>
          <p:nvPr/>
        </p:nvSpPr>
        <p:spPr>
          <a:xfrm>
            <a:off x="6435306" y="2624241"/>
            <a:ext cx="110418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7539486" y="4727275"/>
            <a:ext cx="8626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6512943" y="4530678"/>
            <a:ext cx="119406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13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6" y="1262241"/>
            <a:ext cx="3819525" cy="37814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81" y="633591"/>
            <a:ext cx="6391275" cy="4410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893026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2" y="1813432"/>
            <a:ext cx="9753600" cy="3733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/>
          <p:cNvSpPr/>
          <p:nvPr/>
        </p:nvSpPr>
        <p:spPr>
          <a:xfrm>
            <a:off x="3060939" y="431321"/>
            <a:ext cx="5155720" cy="914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FFFF00"/>
                </a:solidFill>
              </a:rPr>
              <a:t>از قدیم تا امروز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03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77" y="1604514"/>
            <a:ext cx="9620250" cy="3847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5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81" y="1752330"/>
            <a:ext cx="9950031" cy="3708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834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985" y="-431320"/>
            <a:ext cx="8488392" cy="6409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067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84" y="879895"/>
            <a:ext cx="10056872" cy="5224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eft-Right Arrow 2"/>
          <p:cNvSpPr/>
          <p:nvPr/>
        </p:nvSpPr>
        <p:spPr>
          <a:xfrm>
            <a:off x="4546120" y="2794957"/>
            <a:ext cx="2199736" cy="277599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4247" y="60386"/>
            <a:ext cx="6027407" cy="3183146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chemeClr val="accent1"/>
                </a:solidFill>
              </a:rPr>
              <a:t>به نام خدای مهربان</a:t>
            </a:r>
            <a:r>
              <a:rPr lang="fa-IR" dirty="0" smtClean="0"/>
              <a:t/>
            </a:r>
            <a:br>
              <a:rPr lang="fa-IR" dirty="0" smtClean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111" y="1805795"/>
            <a:ext cx="8825658" cy="43103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a-IR" sz="3900" b="1" dirty="0" smtClean="0">
                <a:solidFill>
                  <a:srgbClr val="0070C0"/>
                </a:solidFill>
              </a:rPr>
              <a:t>علوم اول ابتدایی</a:t>
            </a:r>
          </a:p>
          <a:p>
            <a:pPr algn="ctr"/>
            <a:r>
              <a:rPr lang="fa-IR" sz="3200" dirty="0" smtClean="0">
                <a:solidFill>
                  <a:srgbClr val="C00000"/>
                </a:solidFill>
              </a:rPr>
              <a:t>درس دوازدهم</a:t>
            </a:r>
          </a:p>
          <a:p>
            <a:pPr algn="ctr"/>
            <a:endParaRPr lang="fa-IR" sz="3200" dirty="0">
              <a:solidFill>
                <a:srgbClr val="FFFF00"/>
              </a:solidFill>
            </a:endParaRPr>
          </a:p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استان کرمانشاه</a:t>
            </a:r>
          </a:p>
          <a:p>
            <a:pPr algn="ctr"/>
            <a:r>
              <a:rPr lang="fa-IR" sz="3200" dirty="0" smtClean="0">
                <a:solidFill>
                  <a:srgbClr val="00B050"/>
                </a:solidFill>
              </a:rPr>
              <a:t>آموزش و پرورش ناحیه 3</a:t>
            </a:r>
          </a:p>
          <a:p>
            <a:pPr algn="ctr"/>
            <a:r>
              <a:rPr lang="fa-IR" sz="3200" dirty="0" smtClean="0">
                <a:solidFill>
                  <a:schemeClr val="accent3">
                    <a:lumMod val="75000"/>
                  </a:schemeClr>
                </a:solidFill>
              </a:rPr>
              <a:t>زهرا شاهمرادی</a:t>
            </a:r>
          </a:p>
          <a:p>
            <a:pPr algn="ctr"/>
            <a:r>
              <a:rPr lang="fa-IR" sz="2400" dirty="0" smtClean="0">
                <a:solidFill>
                  <a:srgbClr val="00B0F0"/>
                </a:solidFill>
              </a:rPr>
              <a:t>1400_1399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9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64" y="138022"/>
            <a:ext cx="3526407" cy="5995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Down Arrow 2"/>
          <p:cNvSpPr/>
          <p:nvPr/>
        </p:nvSpPr>
        <p:spPr>
          <a:xfrm>
            <a:off x="6392174" y="3221965"/>
            <a:ext cx="396815" cy="25706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4649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33" y="1457865"/>
            <a:ext cx="10076462" cy="465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Left Arrow 2"/>
          <p:cNvSpPr/>
          <p:nvPr/>
        </p:nvSpPr>
        <p:spPr>
          <a:xfrm>
            <a:off x="6021238" y="5589916"/>
            <a:ext cx="1112808" cy="37248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Arrow 3"/>
          <p:cNvSpPr/>
          <p:nvPr/>
        </p:nvSpPr>
        <p:spPr>
          <a:xfrm>
            <a:off x="1475117" y="5589915"/>
            <a:ext cx="1073298" cy="372489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68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44128" y="836763"/>
            <a:ext cx="8721305" cy="4459857"/>
          </a:xfrm>
          <a:prstGeom prst="horizontalScroll">
            <a:avLst>
              <a:gd name="adj" fmla="val 22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i="1" dirty="0" smtClean="0">
                <a:solidFill>
                  <a:srgbClr val="FFFF00"/>
                </a:solidFill>
              </a:rPr>
              <a:t>بچه های عزیزم خسته نباشید</a:t>
            </a:r>
          </a:p>
        </p:txBody>
      </p:sp>
    </p:spTree>
    <p:extLst>
      <p:ext uri="{BB962C8B-B14F-4D97-AF65-F5344CB8AC3E}">
        <p14:creationId xmlns:p14="http://schemas.microsoft.com/office/powerpoint/2010/main" val="298850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67" y="77639"/>
            <a:ext cx="7893168" cy="6340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53459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60" y="422694"/>
            <a:ext cx="7788299" cy="5960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rved Left Arrow 2"/>
          <p:cNvSpPr/>
          <p:nvPr/>
        </p:nvSpPr>
        <p:spPr>
          <a:xfrm rot="2233424">
            <a:off x="9194555" y="2377151"/>
            <a:ext cx="788133" cy="1748561"/>
          </a:xfrm>
          <a:prstGeom prst="curved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7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172526"/>
            <a:ext cx="9033761" cy="5969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Down Arrow 2"/>
          <p:cNvSpPr/>
          <p:nvPr/>
        </p:nvSpPr>
        <p:spPr>
          <a:xfrm rot="3167667">
            <a:off x="8879840" y="1852797"/>
            <a:ext cx="833189" cy="121228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3476353">
            <a:off x="2400739" y="1110836"/>
            <a:ext cx="1173895" cy="80573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7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048" y="1565004"/>
            <a:ext cx="9679197" cy="4241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Down Arrow 2"/>
          <p:cNvSpPr/>
          <p:nvPr/>
        </p:nvSpPr>
        <p:spPr>
          <a:xfrm>
            <a:off x="7962182" y="463325"/>
            <a:ext cx="691667" cy="106717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269412" y="433823"/>
            <a:ext cx="691666" cy="106217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5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36" y="-517585"/>
            <a:ext cx="8347753" cy="6512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Down Arrow 2"/>
          <p:cNvSpPr/>
          <p:nvPr/>
        </p:nvSpPr>
        <p:spPr>
          <a:xfrm rot="8770656">
            <a:off x="7243185" y="2914943"/>
            <a:ext cx="752051" cy="181473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29" y="431320"/>
            <a:ext cx="9458325" cy="51894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774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60" y="-552093"/>
            <a:ext cx="8287945" cy="67372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3" name="Down Arrow 2"/>
          <p:cNvSpPr/>
          <p:nvPr/>
        </p:nvSpPr>
        <p:spPr>
          <a:xfrm rot="6705879">
            <a:off x="3509869" y="3187755"/>
            <a:ext cx="699465" cy="3121553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11866101">
            <a:off x="4295542" y="2651843"/>
            <a:ext cx="1734417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41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202</TotalTime>
  <Words>31</Words>
  <Application>Microsoft Office PowerPoint</Application>
  <PresentationFormat>Widescreen</PresentationFormat>
  <Paragraphs>11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Gill Sans MT</vt:lpstr>
      <vt:lpstr>Times New Roman</vt:lpstr>
      <vt:lpstr>Gallery</vt:lpstr>
      <vt:lpstr>علوم اول ابتدایی                                    </vt:lpstr>
      <vt:lpstr>به نام خدای مهربان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Windows User</dc:creator>
  <cp:lastModifiedBy>parsa</cp:lastModifiedBy>
  <cp:revision>14</cp:revision>
  <dcterms:created xsi:type="dcterms:W3CDTF">2020-08-09T16:01:45Z</dcterms:created>
  <dcterms:modified xsi:type="dcterms:W3CDTF">2020-08-22T16:02:01Z</dcterms:modified>
</cp:coreProperties>
</file>