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8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علوم اول ابتدایی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8" y="1709670"/>
            <a:ext cx="5988676" cy="4784139"/>
          </a:xfrm>
        </p:spPr>
      </p:pic>
    </p:spTree>
    <p:extLst>
      <p:ext uri="{BB962C8B-B14F-4D97-AF65-F5344CB8AC3E}">
        <p14:creationId xmlns:p14="http://schemas.microsoft.com/office/powerpoint/2010/main" val="87512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8" y="-224287"/>
            <a:ext cx="9261942" cy="619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57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" y="3092553"/>
            <a:ext cx="4908430" cy="3171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69" y="568965"/>
            <a:ext cx="5435381" cy="4109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Up Ribbon 5"/>
          <p:cNvSpPr/>
          <p:nvPr/>
        </p:nvSpPr>
        <p:spPr>
          <a:xfrm>
            <a:off x="5564038" y="2165230"/>
            <a:ext cx="45719" cy="4571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3334109" y="1682151"/>
            <a:ext cx="45719" cy="4571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3502325" y="1371600"/>
            <a:ext cx="69011" cy="4571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Ribbon 8"/>
          <p:cNvSpPr/>
          <p:nvPr/>
        </p:nvSpPr>
        <p:spPr>
          <a:xfrm>
            <a:off x="1382348" y="1155722"/>
            <a:ext cx="4066647" cy="1098575"/>
          </a:xfrm>
          <a:prstGeom prst="ribbon2">
            <a:avLst>
              <a:gd name="adj1" fmla="val 19483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C00000"/>
                </a:solidFill>
              </a:rPr>
              <a:t>شکل های آهن ربا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21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56" y="370933"/>
            <a:ext cx="9325807" cy="6081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584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19508"/>
            <a:ext cx="9966960" cy="2717321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rgbClr val="0070C0"/>
                </a:solidFill>
              </a:rPr>
              <a:t>دانشمندان کوچکم،</a:t>
            </a:r>
            <a:r>
              <a:rPr lang="fa-IR" sz="4400" dirty="0" smtClean="0"/>
              <a:t/>
            </a:r>
            <a:br>
              <a:rPr lang="fa-IR" sz="4400" dirty="0" smtClean="0"/>
            </a:br>
            <a:r>
              <a:rPr lang="fa-IR" sz="4400" dirty="0"/>
              <a:t/>
            </a:r>
            <a:br>
              <a:rPr lang="fa-IR" sz="4400" dirty="0"/>
            </a:br>
            <a:r>
              <a:rPr lang="fa-IR" sz="3600" dirty="0" smtClean="0">
                <a:solidFill>
                  <a:srgbClr val="FF0000"/>
                </a:solidFill>
              </a:rPr>
              <a:t>آیا می توانید دو مورد از استفاده های آهن ربا را بنویسید؟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51" y="5865962"/>
            <a:ext cx="3794123" cy="547776"/>
          </a:xfrm>
        </p:spPr>
        <p:txBody>
          <a:bodyPr/>
          <a:lstStyle/>
          <a:p>
            <a:pPr algn="l"/>
            <a:r>
              <a:rPr lang="fa-IR" dirty="0" smtClean="0">
                <a:solidFill>
                  <a:srgbClr val="FFFF00"/>
                </a:solidFill>
              </a:rPr>
              <a:t>خسته نباشید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282687" y="655607"/>
            <a:ext cx="1042416" cy="1042416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958" y="508958"/>
            <a:ext cx="9966960" cy="1099762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chemeClr val="accent2">
                    <a:lumMod val="50000"/>
                  </a:schemeClr>
                </a:solidFill>
              </a:rPr>
              <a:t>به نام خالق هستی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508" y="2130726"/>
            <a:ext cx="8767860" cy="4727274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7030A0"/>
                </a:solidFill>
              </a:rPr>
              <a:t>علوم اول ابتدایی</a:t>
            </a:r>
          </a:p>
          <a:p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</a:rPr>
              <a:t>درس سیزدهم</a:t>
            </a:r>
          </a:p>
          <a:p>
            <a:endParaRPr lang="fa-I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a-IR" sz="2800" dirty="0" smtClean="0">
                <a:solidFill>
                  <a:schemeClr val="accent4">
                    <a:lumMod val="75000"/>
                  </a:schemeClr>
                </a:solidFill>
              </a:rPr>
              <a:t>استان کرمانشاه</a:t>
            </a:r>
          </a:p>
          <a:p>
            <a:r>
              <a:rPr lang="fa-IR" sz="2400" dirty="0" smtClean="0">
                <a:solidFill>
                  <a:schemeClr val="accent5">
                    <a:lumMod val="50000"/>
                  </a:schemeClr>
                </a:solidFill>
              </a:rPr>
              <a:t>آموزش و پرورش ناحیه 3</a:t>
            </a:r>
          </a:p>
          <a:p>
            <a:r>
              <a:rPr lang="fa-IR" sz="2400" dirty="0" smtClean="0">
                <a:solidFill>
                  <a:srgbClr val="FFFF00"/>
                </a:solidFill>
              </a:rPr>
              <a:t>زهرا شاهمرادی</a:t>
            </a:r>
          </a:p>
          <a:p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</a:rPr>
              <a:t>1400_1399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59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1" y="448573"/>
            <a:ext cx="8919714" cy="5848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43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3" y="-250166"/>
            <a:ext cx="9342408" cy="6392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148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35" y="1255830"/>
            <a:ext cx="9017431" cy="522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rved Up Ribbon 4"/>
          <p:cNvSpPr/>
          <p:nvPr/>
        </p:nvSpPr>
        <p:spPr>
          <a:xfrm>
            <a:off x="3755094" y="363723"/>
            <a:ext cx="4676731" cy="758952"/>
          </a:xfrm>
          <a:prstGeom prst="ellipseRibbon2">
            <a:avLst>
              <a:gd name="adj1" fmla="val 25000"/>
              <a:gd name="adj2" fmla="val 65863"/>
              <a:gd name="adj3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2">
                    <a:lumMod val="50000"/>
                  </a:schemeClr>
                </a:solidFill>
              </a:rPr>
              <a:t>شکلهای مختلف آهن ربا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1009560"/>
            <a:ext cx="10058400" cy="5010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35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89" y="433802"/>
            <a:ext cx="8949341" cy="5328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98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73750"/>
            <a:ext cx="9966960" cy="29260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46" y="804737"/>
            <a:ext cx="8197267" cy="5440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259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9" y="1201554"/>
            <a:ext cx="7427342" cy="42039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11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</TotalTime>
  <Words>35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Tahoma</vt:lpstr>
      <vt:lpstr>Basis</vt:lpstr>
      <vt:lpstr>علوم اول ابتدایی               </vt:lpstr>
      <vt:lpstr>به نام خالق هستی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دانشمندان کوچکم،  آیا می توانید دو مورد از استفاده های آهن ربا را بنویسید؟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خالق هستی</dc:title>
  <dc:creator>Windows User</dc:creator>
  <cp:lastModifiedBy>parsa</cp:lastModifiedBy>
  <cp:revision>7</cp:revision>
  <dcterms:created xsi:type="dcterms:W3CDTF">2020-08-09T19:31:29Z</dcterms:created>
  <dcterms:modified xsi:type="dcterms:W3CDTF">2020-08-22T15:53:03Z</dcterms:modified>
</cp:coreProperties>
</file>