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7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9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2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8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6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6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0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0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3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9E6BAA-D7F3-43BF-AC40-C7BD604D22FC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6ECA091-7CA7-424A-BBA7-5848DF711A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429212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C000"/>
                </a:solidFill>
              </a:rPr>
              <a:t>علوم اول ابتدایی            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66" y="2103438"/>
            <a:ext cx="5402915" cy="4359882"/>
          </a:xfrm>
        </p:spPr>
      </p:pic>
    </p:spTree>
    <p:extLst>
      <p:ext uri="{BB962C8B-B14F-4D97-AF65-F5344CB8AC3E}">
        <p14:creationId xmlns:p14="http://schemas.microsoft.com/office/powerpoint/2010/main" val="2600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8948" y="1268083"/>
            <a:ext cx="9144000" cy="854016"/>
          </a:xfrm>
        </p:spPr>
        <p:txBody>
          <a:bodyPr>
            <a:normAutofit/>
          </a:bodyPr>
          <a:lstStyle/>
          <a:p>
            <a:r>
              <a:rPr lang="fa-IR" sz="4400" dirty="0" smtClean="0">
                <a:solidFill>
                  <a:srgbClr val="FFFF00"/>
                </a:solidFill>
              </a:rPr>
              <a:t>به نام </a:t>
            </a:r>
            <a:r>
              <a:rPr lang="fa-IR" sz="4400" b="1" dirty="0" smtClean="0">
                <a:solidFill>
                  <a:srgbClr val="FFFF00"/>
                </a:solidFill>
              </a:rPr>
              <a:t>خدای</a:t>
            </a:r>
            <a:r>
              <a:rPr lang="fa-IR" sz="4400" dirty="0" smtClean="0">
                <a:solidFill>
                  <a:srgbClr val="FFFF00"/>
                </a:solidFill>
              </a:rPr>
              <a:t> مهربان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061714"/>
            <a:ext cx="9070848" cy="3381554"/>
          </a:xfrm>
        </p:spPr>
        <p:txBody>
          <a:bodyPr/>
          <a:lstStyle/>
          <a:p>
            <a:endParaRPr lang="fa-IR" dirty="0"/>
          </a:p>
          <a:p>
            <a:r>
              <a:rPr lang="fa-IR" sz="2800" dirty="0" smtClean="0">
                <a:solidFill>
                  <a:srgbClr val="00B0F0"/>
                </a:solidFill>
              </a:rPr>
              <a:t>علوم اول ابتدایی</a:t>
            </a:r>
          </a:p>
          <a:p>
            <a:r>
              <a:rPr lang="fa-IR" sz="2800" dirty="0" smtClean="0">
                <a:solidFill>
                  <a:srgbClr val="FFC000"/>
                </a:solidFill>
              </a:rPr>
              <a:t>درس هشتم</a:t>
            </a:r>
          </a:p>
          <a:p>
            <a:endParaRPr lang="fa-IR" dirty="0"/>
          </a:p>
          <a:p>
            <a:endParaRPr lang="fa-IR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استان کرمانشاه</a:t>
            </a:r>
          </a:p>
          <a:p>
            <a:r>
              <a:rPr lang="fa-IR" dirty="0" smtClean="0">
                <a:solidFill>
                  <a:srgbClr val="FFC000"/>
                </a:solidFill>
              </a:rPr>
              <a:t>آموزش و پرورش ناحیه 3</a:t>
            </a:r>
          </a:p>
          <a:p>
            <a:endParaRPr lang="fa-IR" dirty="0"/>
          </a:p>
          <a:p>
            <a:r>
              <a:rPr lang="fa-IR" b="1" dirty="0" smtClean="0">
                <a:solidFill>
                  <a:srgbClr val="7030A0"/>
                </a:solidFill>
              </a:rPr>
              <a:t>زهرا شاهمرادی </a:t>
            </a:r>
          </a:p>
          <a:p>
            <a:r>
              <a:rPr lang="fa-IR" dirty="0" smtClean="0">
                <a:solidFill>
                  <a:srgbClr val="92D050"/>
                </a:solidFill>
              </a:rPr>
              <a:t>1399</a:t>
            </a:r>
          </a:p>
        </p:txBody>
      </p:sp>
    </p:spTree>
    <p:extLst>
      <p:ext uri="{BB962C8B-B14F-4D97-AF65-F5344CB8AC3E}">
        <p14:creationId xmlns:p14="http://schemas.microsoft.com/office/powerpoint/2010/main" val="182940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12" y="672860"/>
            <a:ext cx="9463177" cy="57020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 rot="21189068">
            <a:off x="11318183" y="1147313"/>
            <a:ext cx="1042416" cy="241539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2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656" y="1013334"/>
            <a:ext cx="8220075" cy="4486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4-Point Star 3"/>
          <p:cNvSpPr/>
          <p:nvPr/>
        </p:nvSpPr>
        <p:spPr>
          <a:xfrm>
            <a:off x="1958195" y="845389"/>
            <a:ext cx="1000665" cy="112547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1311214" y="2917749"/>
            <a:ext cx="707368" cy="1128039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643611" y="5322498"/>
            <a:ext cx="667603" cy="828136"/>
          </a:xfrm>
          <a:prstGeom prst="star4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44" y="1262153"/>
            <a:ext cx="9458325" cy="31432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6258906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111225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گلهای عزیزم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 شما هم یک کاردستی زیبا درست کنید و </a:t>
            </a:r>
            <a:r>
              <a:rPr lang="fa-IR" dirty="0" smtClean="0">
                <a:solidFill>
                  <a:srgbClr val="FF0000"/>
                </a:solidFill>
              </a:rPr>
              <a:t>ابزار</a:t>
            </a:r>
            <a:r>
              <a:rPr lang="fa-IR" dirty="0" smtClean="0">
                <a:solidFill>
                  <a:srgbClr val="FFFF00"/>
                </a:solidFill>
              </a:rPr>
              <a:t> آن را مشخص کرده و تهیه کنید.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9169880" y="87989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72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>
                <a:solidFill>
                  <a:srgbClr val="0070C0"/>
                </a:solidFill>
              </a:rPr>
              <a:t>بچه های گلم</a:t>
            </a:r>
            <a:r>
              <a:rPr lang="fa-IR" sz="5400" dirty="0" smtClean="0"/>
              <a:t/>
            </a:r>
            <a:br>
              <a:rPr lang="fa-IR" sz="5400" dirty="0" smtClean="0"/>
            </a:br>
            <a:r>
              <a:rPr lang="fa-IR" sz="5400" dirty="0" smtClean="0">
                <a:solidFill>
                  <a:srgbClr val="FF0000"/>
                </a:solidFill>
              </a:rPr>
              <a:t>خسته نباشید.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3" y="5363042"/>
            <a:ext cx="9070848" cy="6297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5641847" y="4280932"/>
            <a:ext cx="914400" cy="802258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5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88</TotalTime>
  <Words>27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Tahoma</vt:lpstr>
      <vt:lpstr>Savon</vt:lpstr>
      <vt:lpstr>علوم اول ابتدایی             </vt:lpstr>
      <vt:lpstr>به نام خدای مهربان</vt:lpstr>
      <vt:lpstr>PowerPoint Presentation</vt:lpstr>
      <vt:lpstr>PowerPoint Presentation</vt:lpstr>
      <vt:lpstr>PowerPoint Presentation</vt:lpstr>
      <vt:lpstr>گلهای عزیزم  شما هم یک کاردستی زیبا درست کنید و ابزار آن را مشخص کرده و تهیه کنید.</vt:lpstr>
      <vt:lpstr>بچه های گلم خسته نباشید.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خدای مهربان</dc:title>
  <dc:creator>Windows User</dc:creator>
  <cp:lastModifiedBy>parsa</cp:lastModifiedBy>
  <cp:revision>7</cp:revision>
  <dcterms:created xsi:type="dcterms:W3CDTF">2020-08-06T20:14:55Z</dcterms:created>
  <dcterms:modified xsi:type="dcterms:W3CDTF">2020-08-22T15:59:50Z</dcterms:modified>
</cp:coreProperties>
</file>